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5"/>
  </p:notesMasterIdLst>
  <p:sldIdLst>
    <p:sldId id="256" r:id="rId2"/>
    <p:sldId id="328" r:id="rId3"/>
    <p:sldId id="257" r:id="rId4"/>
    <p:sldId id="327" r:id="rId5"/>
    <p:sldId id="258" r:id="rId6"/>
    <p:sldId id="261" r:id="rId7"/>
    <p:sldId id="259" r:id="rId8"/>
    <p:sldId id="310" r:id="rId9"/>
    <p:sldId id="312" r:id="rId10"/>
    <p:sldId id="311" r:id="rId11"/>
    <p:sldId id="304" r:id="rId12"/>
    <p:sldId id="316" r:id="rId13"/>
    <p:sldId id="303" r:id="rId14"/>
    <p:sldId id="306" r:id="rId15"/>
    <p:sldId id="305" r:id="rId16"/>
    <p:sldId id="307" r:id="rId17"/>
    <p:sldId id="308" r:id="rId18"/>
    <p:sldId id="309" r:id="rId19"/>
    <p:sldId id="315" r:id="rId20"/>
    <p:sldId id="313" r:id="rId21"/>
    <p:sldId id="314" r:id="rId22"/>
    <p:sldId id="317" r:id="rId23"/>
    <p:sldId id="318" r:id="rId24"/>
    <p:sldId id="319" r:id="rId25"/>
    <p:sldId id="322" r:id="rId26"/>
    <p:sldId id="320" r:id="rId27"/>
    <p:sldId id="321" r:id="rId28"/>
    <p:sldId id="323" r:id="rId29"/>
    <p:sldId id="324" r:id="rId30"/>
    <p:sldId id="325" r:id="rId31"/>
    <p:sldId id="263" r:id="rId32"/>
    <p:sldId id="326" r:id="rId33"/>
    <p:sldId id="329" r:id="rId34"/>
  </p:sldIdLst>
  <p:sldSz cx="9144000" cy="5143500" type="screen16x9"/>
  <p:notesSz cx="6858000" cy="9144000"/>
  <p:embeddedFontLst>
    <p:embeddedFont>
      <p:font typeface="Arial Unicode MS" panose="020B0604020202020204" pitchFamily="34" charset="-128"/>
      <p:regular r:id="rId36"/>
    </p:embeddedFont>
    <p:embeddedFont>
      <p:font typeface="Fira Sans Condensed" panose="020B0503050000020004" pitchFamily="34" charset="0"/>
      <p:regular r:id="rId37"/>
      <p:bold r:id="rId38"/>
      <p:italic r:id="rId39"/>
      <p:boldItalic r:id="rId40"/>
    </p:embeddedFont>
    <p:embeddedFont>
      <p:font typeface="Fira Sans Condensed ExtraBold" panose="020B0903050000020004" pitchFamily="34" charset="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9D9B"/>
    <a:srgbClr val="F79693"/>
    <a:srgbClr val="222222"/>
    <a:srgbClr val="E7E7E8"/>
    <a:srgbClr val="D0DFEC"/>
    <a:srgbClr val="F0F9FB"/>
    <a:srgbClr val="F0F9FC"/>
    <a:srgbClr val="A885BF"/>
    <a:srgbClr val="D2E0ED"/>
    <a:srgbClr val="A7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B3602F-2DC4-4271-827E-5941D44C0811}">
  <a:tblStyle styleId="{67B3602F-2DC4-4271-827E-5941D44C08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05"/>
    <p:restoredTop sz="94643"/>
  </p:normalViewPr>
  <p:slideViewPr>
    <p:cSldViewPr snapToGrid="0" snapToObjects="1">
      <p:cViewPr varScale="1">
        <p:scale>
          <a:sx n="153" d="100"/>
          <a:sy n="153" d="100"/>
        </p:scale>
        <p:origin x="184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9918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0105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16559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838809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6285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952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75e473b043_0_177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75e473b043_0_177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80947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5e473b043_0_17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5e473b043_0_17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5e473b043_0_17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5e473b043_0_17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2005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5e473b043_0_17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5e473b043_0_17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8158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5e473b043_0_179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5e473b043_0_179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d4e4ff9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d4e4ff9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bd4e4ff9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bd4e4ff9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5e473b043_0_16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5e473b043_0_16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8482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5345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5548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5e473b043_0_17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5e473b043_0_17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6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10" name="Google Shape;10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6" name="Google Shape;16;p2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 txBox="1">
            <a:spLocks noGrp="1"/>
          </p:cNvSpPr>
          <p:nvPr>
            <p:ph type="ctrTitle"/>
          </p:nvPr>
        </p:nvSpPr>
        <p:spPr>
          <a:xfrm>
            <a:off x="988800" y="3230225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ubTitle" idx="1"/>
          </p:nvPr>
        </p:nvSpPr>
        <p:spPr>
          <a:xfrm>
            <a:off x="2566950" y="4047725"/>
            <a:ext cx="4010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>
                <a:solidFill>
                  <a:srgbClr val="E17C78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 sz="28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2">
  <p:cSld name="TITLE_AND_TWO_COLUMNS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body" idx="1"/>
          </p:nvPr>
        </p:nvSpPr>
        <p:spPr>
          <a:xfrm>
            <a:off x="761513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body" idx="2"/>
          </p:nvPr>
        </p:nvSpPr>
        <p:spPr>
          <a:xfrm>
            <a:off x="4872787" y="1538450"/>
            <a:ext cx="3509700" cy="29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821464" y="-864758"/>
            <a:ext cx="6070096" cy="6283055"/>
            <a:chOff x="1279825" y="238125"/>
            <a:chExt cx="5060100" cy="5237625"/>
          </a:xfrm>
        </p:grpSpPr>
        <p:sp>
          <p:nvSpPr>
            <p:cNvPr id="25" name="Google Shape;25;p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25191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idx="2" hasCustomPrompt="1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600"/>
              <a:buNone/>
              <a:defRPr sz="16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oogle Shape;43;p7"/>
          <p:cNvGrpSpPr/>
          <p:nvPr/>
        </p:nvGrpSpPr>
        <p:grpSpPr>
          <a:xfrm>
            <a:off x="-204014" y="-846158"/>
            <a:ext cx="6070096" cy="6283055"/>
            <a:chOff x="1279825" y="238125"/>
            <a:chExt cx="5060100" cy="5237625"/>
          </a:xfrm>
        </p:grpSpPr>
        <p:sp>
          <p:nvSpPr>
            <p:cNvPr id="44" name="Google Shape;44;p7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7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7"/>
          <p:cNvSpPr txBox="1">
            <a:spLocks noGrp="1"/>
          </p:cNvSpPr>
          <p:nvPr>
            <p:ph type="body" idx="1"/>
          </p:nvPr>
        </p:nvSpPr>
        <p:spPr>
          <a:xfrm>
            <a:off x="672350" y="1842400"/>
            <a:ext cx="2994300" cy="25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9"/>
          <p:cNvGrpSpPr/>
          <p:nvPr/>
        </p:nvGrpSpPr>
        <p:grpSpPr>
          <a:xfrm rot="-5400000">
            <a:off x="-1541570" y="146598"/>
            <a:ext cx="6070096" cy="6283055"/>
            <a:chOff x="1279825" y="238125"/>
            <a:chExt cx="5060100" cy="5237625"/>
          </a:xfrm>
        </p:grpSpPr>
        <p:sp>
          <p:nvSpPr>
            <p:cNvPr id="55" name="Google Shape;55;p9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9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9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9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9"/>
          <p:cNvSpPr/>
          <p:nvPr/>
        </p:nvSpPr>
        <p:spPr>
          <a:xfrm>
            <a:off x="4572000" y="1432775"/>
            <a:ext cx="4572000" cy="3710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ubTitle" idx="1"/>
          </p:nvPr>
        </p:nvSpPr>
        <p:spPr>
          <a:xfrm>
            <a:off x="672350" y="1269850"/>
            <a:ext cx="2941800" cy="11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5114850" y="1947725"/>
            <a:ext cx="3333900" cy="26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_AND_BODY_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672350" y="1194800"/>
            <a:ext cx="7055700" cy="31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7975" rtl="0">
              <a:spcBef>
                <a:spcPts val="0"/>
              </a:spcBef>
              <a:spcAft>
                <a:spcPts val="0"/>
              </a:spcAft>
              <a:buSzPts val="1250"/>
              <a:buChar char="●"/>
              <a:defRPr sz="1250"/>
            </a:lvl1pPr>
            <a:lvl2pPr marL="914400" lvl="1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2pPr>
            <a:lvl3pPr marL="1371600" lvl="2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3pPr>
            <a:lvl4pPr marL="1828800" lvl="3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4pPr>
            <a:lvl5pPr marL="2286000" lvl="4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5pPr>
            <a:lvl6pPr marL="2743200" lvl="5" indent="-307975" rtl="0">
              <a:spcBef>
                <a:spcPts val="1600"/>
              </a:spcBef>
              <a:spcAft>
                <a:spcPts val="0"/>
              </a:spcAft>
              <a:buSzPts val="1250"/>
              <a:buChar char="■"/>
              <a:defRPr sz="1250"/>
            </a:lvl6pPr>
            <a:lvl7pPr marL="3200400" lvl="6" indent="-307975" rtl="0">
              <a:spcBef>
                <a:spcPts val="1600"/>
              </a:spcBef>
              <a:spcAft>
                <a:spcPts val="0"/>
              </a:spcAft>
              <a:buSzPts val="1250"/>
              <a:buChar char="●"/>
              <a:defRPr sz="1250"/>
            </a:lvl7pPr>
            <a:lvl8pPr marL="3657600" lvl="7" indent="-307975" rtl="0">
              <a:spcBef>
                <a:spcPts val="1600"/>
              </a:spcBef>
              <a:spcAft>
                <a:spcPts val="0"/>
              </a:spcAft>
              <a:buSzPts val="1250"/>
              <a:buChar char="○"/>
              <a:defRPr sz="1250"/>
            </a:lvl8pPr>
            <a:lvl9pPr marL="4114800" lvl="8" indent="-307975" rtl="0">
              <a:spcBef>
                <a:spcPts val="1600"/>
              </a:spcBef>
              <a:spcAft>
                <a:spcPts val="1600"/>
              </a:spcAft>
              <a:buSzPts val="1250"/>
              <a:buChar char="■"/>
              <a:defRPr sz="125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91" name="Google Shape;91;p13"/>
          <p:cNvGrpSpPr/>
          <p:nvPr/>
        </p:nvGrpSpPr>
        <p:grpSpPr>
          <a:xfrm rot="5400000">
            <a:off x="4081780" y="-708152"/>
            <a:ext cx="6070096" cy="6283055"/>
            <a:chOff x="1279825" y="238125"/>
            <a:chExt cx="5060100" cy="5237625"/>
          </a:xfrm>
        </p:grpSpPr>
        <p:sp>
          <p:nvSpPr>
            <p:cNvPr id="92" name="Google Shape;92;p13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title" idx="2"/>
          </p:nvPr>
        </p:nvSpPr>
        <p:spPr>
          <a:xfrm>
            <a:off x="120562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4"/>
          <p:cNvSpPr txBox="1">
            <a:spLocks noGrp="1"/>
          </p:cNvSpPr>
          <p:nvPr>
            <p:ph type="subTitle" idx="1"/>
          </p:nvPr>
        </p:nvSpPr>
        <p:spPr>
          <a:xfrm>
            <a:off x="120562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4"/>
          <p:cNvSpPr txBox="1">
            <a:spLocks noGrp="1"/>
          </p:cNvSpPr>
          <p:nvPr>
            <p:ph type="title" idx="3"/>
          </p:nvPr>
        </p:nvSpPr>
        <p:spPr>
          <a:xfrm>
            <a:off x="3601350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ubTitle" idx="4"/>
          </p:nvPr>
        </p:nvSpPr>
        <p:spPr>
          <a:xfrm>
            <a:off x="3601350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title" idx="5"/>
          </p:nvPr>
        </p:nvSpPr>
        <p:spPr>
          <a:xfrm>
            <a:off x="5997075" y="185605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6"/>
          </p:nvPr>
        </p:nvSpPr>
        <p:spPr>
          <a:xfrm>
            <a:off x="5997075" y="2283250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title" idx="7"/>
          </p:nvPr>
        </p:nvSpPr>
        <p:spPr>
          <a:xfrm>
            <a:off x="2403488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4"/>
          <p:cNvSpPr txBox="1">
            <a:spLocks noGrp="1"/>
          </p:cNvSpPr>
          <p:nvPr>
            <p:ph type="subTitle" idx="8"/>
          </p:nvPr>
        </p:nvSpPr>
        <p:spPr>
          <a:xfrm>
            <a:off x="2403488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4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1800"/>
              <a:buNone/>
              <a:defRPr sz="1800">
                <a:solidFill>
                  <a:srgbClr val="E17C7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4200"/>
              <a:buNone/>
              <a:defRPr sz="4200"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grpSp>
        <p:nvGrpSpPr>
          <p:cNvPr id="108" name="Google Shape;108;p14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09" name="Google Shape;109;p14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14"/>
          <p:cNvSpPr txBox="1">
            <a:spLocks noGrp="1"/>
          </p:cNvSpPr>
          <p:nvPr>
            <p:ph type="subTitle" idx="13"/>
          </p:nvPr>
        </p:nvSpPr>
        <p:spPr>
          <a:xfrm>
            <a:off x="4799213" y="4057475"/>
            <a:ext cx="1941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title" idx="14" hasCustomPrompt="1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4"/>
          <p:cNvSpPr txBox="1">
            <a:spLocks noGrp="1"/>
          </p:cNvSpPr>
          <p:nvPr>
            <p:ph type="title" idx="15" hasCustomPrompt="1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>
            <a:spLocks noGrp="1"/>
          </p:cNvSpPr>
          <p:nvPr>
            <p:ph type="title" idx="16" hasCustomPrompt="1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4"/>
          <p:cNvSpPr txBox="1">
            <a:spLocks noGrp="1"/>
          </p:cNvSpPr>
          <p:nvPr>
            <p:ph type="title" idx="17" hasCustomPrompt="1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9" name="Google Shape;119;p14"/>
          <p:cNvSpPr txBox="1">
            <a:spLocks noGrp="1"/>
          </p:cNvSpPr>
          <p:nvPr>
            <p:ph type="title" idx="18" hasCustomPrompt="1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ONE_COLUMN_TEXT_1_1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" name="Google Shape;135;p16"/>
          <p:cNvGrpSpPr/>
          <p:nvPr/>
        </p:nvGrpSpPr>
        <p:grpSpPr>
          <a:xfrm rot="10800000">
            <a:off x="3731673" y="-433179"/>
            <a:ext cx="6250236" cy="6469514"/>
            <a:chOff x="1279825" y="238125"/>
            <a:chExt cx="5060100" cy="5237625"/>
          </a:xfrm>
        </p:grpSpPr>
        <p:sp>
          <p:nvSpPr>
            <p:cNvPr id="136" name="Google Shape;136;p16"/>
            <p:cNvSpPr/>
            <p:nvPr/>
          </p:nvSpPr>
          <p:spPr>
            <a:xfrm>
              <a:off x="1279825" y="238125"/>
              <a:ext cx="5060100" cy="5237625"/>
            </a:xfrm>
            <a:custGeom>
              <a:avLst/>
              <a:gdLst/>
              <a:ahLst/>
              <a:cxnLst/>
              <a:rect l="l" t="t" r="r" b="b"/>
              <a:pathLst>
                <a:path w="202404" h="209505" extrusionOk="0">
                  <a:moveTo>
                    <a:pt x="128401" y="1045"/>
                  </a:moveTo>
                  <a:lnTo>
                    <a:pt x="146846" y="19490"/>
                  </a:lnTo>
                  <a:lnTo>
                    <a:pt x="165553" y="18816"/>
                  </a:lnTo>
                  <a:lnTo>
                    <a:pt x="175388" y="28651"/>
                  </a:lnTo>
                  <a:cubicBezTo>
                    <a:pt x="174193" y="30178"/>
                    <a:pt x="174222" y="32309"/>
                    <a:pt x="175534" y="33621"/>
                  </a:cubicBezTo>
                  <a:cubicBezTo>
                    <a:pt x="176214" y="34300"/>
                    <a:pt x="177114" y="34637"/>
                    <a:pt x="178036" y="34637"/>
                  </a:cubicBezTo>
                  <a:cubicBezTo>
                    <a:pt x="179049" y="34637"/>
                    <a:pt x="180090" y="34230"/>
                    <a:pt x="180892" y="33428"/>
                  </a:cubicBezTo>
                  <a:cubicBezTo>
                    <a:pt x="182425" y="31895"/>
                    <a:pt x="182512" y="29496"/>
                    <a:pt x="181086" y="28069"/>
                  </a:cubicBezTo>
                  <a:cubicBezTo>
                    <a:pt x="180407" y="27391"/>
                    <a:pt x="179509" y="27055"/>
                    <a:pt x="178589" y="27055"/>
                  </a:cubicBezTo>
                  <a:cubicBezTo>
                    <a:pt x="177730" y="27055"/>
                    <a:pt x="176853" y="27347"/>
                    <a:pt x="176116" y="27924"/>
                  </a:cubicBezTo>
                  <a:lnTo>
                    <a:pt x="165964" y="17771"/>
                  </a:lnTo>
                  <a:lnTo>
                    <a:pt x="147257" y="18446"/>
                  </a:lnTo>
                  <a:lnTo>
                    <a:pt x="133701" y="4890"/>
                  </a:lnTo>
                  <a:lnTo>
                    <a:pt x="159876" y="3946"/>
                  </a:lnTo>
                  <a:lnTo>
                    <a:pt x="165654" y="9724"/>
                  </a:lnTo>
                  <a:lnTo>
                    <a:pt x="174509" y="18579"/>
                  </a:lnTo>
                  <a:lnTo>
                    <a:pt x="178532" y="18435"/>
                  </a:lnTo>
                  <a:lnTo>
                    <a:pt x="178423" y="18542"/>
                  </a:lnTo>
                  <a:lnTo>
                    <a:pt x="188508" y="28626"/>
                  </a:lnTo>
                  <a:cubicBezTo>
                    <a:pt x="187313" y="30153"/>
                    <a:pt x="187342" y="32285"/>
                    <a:pt x="188654" y="33595"/>
                  </a:cubicBezTo>
                  <a:cubicBezTo>
                    <a:pt x="189333" y="34276"/>
                    <a:pt x="190234" y="34612"/>
                    <a:pt x="191156" y="34612"/>
                  </a:cubicBezTo>
                  <a:cubicBezTo>
                    <a:pt x="192170" y="34612"/>
                    <a:pt x="193210" y="34206"/>
                    <a:pt x="194012" y="33403"/>
                  </a:cubicBezTo>
                  <a:cubicBezTo>
                    <a:pt x="195545" y="31870"/>
                    <a:pt x="195632" y="29470"/>
                    <a:pt x="194206" y="28045"/>
                  </a:cubicBezTo>
                  <a:cubicBezTo>
                    <a:pt x="193527" y="27366"/>
                    <a:pt x="192628" y="27031"/>
                    <a:pt x="191708" y="27031"/>
                  </a:cubicBezTo>
                  <a:cubicBezTo>
                    <a:pt x="190850" y="27031"/>
                    <a:pt x="189972" y="27322"/>
                    <a:pt x="189235" y="27898"/>
                  </a:cubicBezTo>
                  <a:lnTo>
                    <a:pt x="179727" y="18391"/>
                  </a:lnTo>
                  <a:lnTo>
                    <a:pt x="188415" y="18079"/>
                  </a:lnTo>
                  <a:lnTo>
                    <a:pt x="190534" y="20198"/>
                  </a:lnTo>
                  <a:cubicBezTo>
                    <a:pt x="189339" y="21724"/>
                    <a:pt x="189369" y="23856"/>
                    <a:pt x="190679" y="25167"/>
                  </a:cubicBezTo>
                  <a:cubicBezTo>
                    <a:pt x="191359" y="25847"/>
                    <a:pt x="192259" y="26183"/>
                    <a:pt x="193182" y="26183"/>
                  </a:cubicBezTo>
                  <a:cubicBezTo>
                    <a:pt x="194196" y="26183"/>
                    <a:pt x="195236" y="25777"/>
                    <a:pt x="196039" y="24975"/>
                  </a:cubicBezTo>
                  <a:cubicBezTo>
                    <a:pt x="197572" y="23442"/>
                    <a:pt x="197657" y="21041"/>
                    <a:pt x="196231" y="19615"/>
                  </a:cubicBezTo>
                  <a:cubicBezTo>
                    <a:pt x="195553" y="18937"/>
                    <a:pt x="194655" y="18602"/>
                    <a:pt x="193734" y="18602"/>
                  </a:cubicBezTo>
                  <a:cubicBezTo>
                    <a:pt x="192876" y="18602"/>
                    <a:pt x="191998" y="18893"/>
                    <a:pt x="191262" y="19470"/>
                  </a:cubicBezTo>
                  <a:lnTo>
                    <a:pt x="188825" y="17034"/>
                  </a:lnTo>
                  <a:lnTo>
                    <a:pt x="174919" y="17535"/>
                  </a:lnTo>
                  <a:lnTo>
                    <a:pt x="167217" y="9833"/>
                  </a:lnTo>
                  <a:lnTo>
                    <a:pt x="188014" y="9083"/>
                  </a:lnTo>
                  <a:lnTo>
                    <a:pt x="201359" y="22428"/>
                  </a:lnTo>
                  <a:lnTo>
                    <a:pt x="200830" y="37104"/>
                  </a:lnTo>
                  <a:lnTo>
                    <a:pt x="195646" y="42286"/>
                  </a:lnTo>
                  <a:lnTo>
                    <a:pt x="181694" y="42790"/>
                  </a:lnTo>
                  <a:lnTo>
                    <a:pt x="181709" y="43236"/>
                  </a:lnTo>
                  <a:lnTo>
                    <a:pt x="176477" y="38003"/>
                  </a:lnTo>
                  <a:lnTo>
                    <a:pt x="167993" y="38310"/>
                  </a:lnTo>
                  <a:lnTo>
                    <a:pt x="158789" y="47512"/>
                  </a:lnTo>
                  <a:lnTo>
                    <a:pt x="128700" y="48596"/>
                  </a:lnTo>
                  <a:cubicBezTo>
                    <a:pt x="128621" y="47809"/>
                    <a:pt x="128294" y="47058"/>
                    <a:pt x="127707" y="46471"/>
                  </a:cubicBezTo>
                  <a:cubicBezTo>
                    <a:pt x="127028" y="45791"/>
                    <a:pt x="126128" y="45455"/>
                    <a:pt x="125206" y="45455"/>
                  </a:cubicBezTo>
                  <a:cubicBezTo>
                    <a:pt x="124192" y="45455"/>
                    <a:pt x="123152" y="45861"/>
                    <a:pt x="122349" y="46664"/>
                  </a:cubicBezTo>
                  <a:cubicBezTo>
                    <a:pt x="120816" y="48197"/>
                    <a:pt x="120729" y="50597"/>
                    <a:pt x="122157" y="52022"/>
                  </a:cubicBezTo>
                  <a:cubicBezTo>
                    <a:pt x="122836" y="52702"/>
                    <a:pt x="123737" y="53038"/>
                    <a:pt x="124659" y="53038"/>
                  </a:cubicBezTo>
                  <a:cubicBezTo>
                    <a:pt x="125673" y="53038"/>
                    <a:pt x="126712" y="52632"/>
                    <a:pt x="127515" y="51830"/>
                  </a:cubicBezTo>
                  <a:cubicBezTo>
                    <a:pt x="128145" y="51200"/>
                    <a:pt x="128527" y="50423"/>
                    <a:pt x="128663" y="49628"/>
                  </a:cubicBezTo>
                  <a:lnTo>
                    <a:pt x="159232" y="48526"/>
                  </a:lnTo>
                  <a:lnTo>
                    <a:pt x="168434" y="39324"/>
                  </a:lnTo>
                  <a:lnTo>
                    <a:pt x="176067" y="39048"/>
                  </a:lnTo>
                  <a:lnTo>
                    <a:pt x="183219" y="46202"/>
                  </a:lnTo>
                  <a:lnTo>
                    <a:pt x="182820" y="57290"/>
                  </a:lnTo>
                  <a:lnTo>
                    <a:pt x="171443" y="68667"/>
                  </a:lnTo>
                  <a:lnTo>
                    <a:pt x="160964" y="68667"/>
                  </a:lnTo>
                  <a:lnTo>
                    <a:pt x="161248" y="60758"/>
                  </a:lnTo>
                  <a:lnTo>
                    <a:pt x="169334" y="60466"/>
                  </a:lnTo>
                  <a:lnTo>
                    <a:pt x="173742" y="56059"/>
                  </a:lnTo>
                  <a:cubicBezTo>
                    <a:pt x="174359" y="56513"/>
                    <a:pt x="175100" y="56739"/>
                    <a:pt x="175855" y="56739"/>
                  </a:cubicBezTo>
                  <a:cubicBezTo>
                    <a:pt x="176867" y="56739"/>
                    <a:pt x="177905" y="56334"/>
                    <a:pt x="178707" y="55532"/>
                  </a:cubicBezTo>
                  <a:cubicBezTo>
                    <a:pt x="180240" y="53999"/>
                    <a:pt x="180325" y="51600"/>
                    <a:pt x="178899" y="50174"/>
                  </a:cubicBezTo>
                  <a:cubicBezTo>
                    <a:pt x="178220" y="49494"/>
                    <a:pt x="177320" y="49158"/>
                    <a:pt x="176398" y="49158"/>
                  </a:cubicBezTo>
                  <a:cubicBezTo>
                    <a:pt x="175384" y="49158"/>
                    <a:pt x="174344" y="49564"/>
                    <a:pt x="173541" y="50367"/>
                  </a:cubicBezTo>
                  <a:cubicBezTo>
                    <a:pt x="172141" y="51767"/>
                    <a:pt x="171951" y="53887"/>
                    <a:pt x="173015" y="55331"/>
                  </a:cubicBezTo>
                  <a:lnTo>
                    <a:pt x="168893" y="59453"/>
                  </a:lnTo>
                  <a:lnTo>
                    <a:pt x="160957" y="59738"/>
                  </a:lnTo>
                  <a:lnTo>
                    <a:pt x="154603" y="53384"/>
                  </a:lnTo>
                  <a:lnTo>
                    <a:pt x="133108" y="54160"/>
                  </a:lnTo>
                  <a:lnTo>
                    <a:pt x="126648" y="60620"/>
                  </a:lnTo>
                  <a:cubicBezTo>
                    <a:pt x="126031" y="60166"/>
                    <a:pt x="125290" y="59940"/>
                    <a:pt x="124535" y="59940"/>
                  </a:cubicBezTo>
                  <a:cubicBezTo>
                    <a:pt x="123523" y="59940"/>
                    <a:pt x="122486" y="60345"/>
                    <a:pt x="121684" y="61147"/>
                  </a:cubicBezTo>
                  <a:cubicBezTo>
                    <a:pt x="120151" y="62680"/>
                    <a:pt x="120065" y="65079"/>
                    <a:pt x="121491" y="66505"/>
                  </a:cubicBezTo>
                  <a:cubicBezTo>
                    <a:pt x="122170" y="67184"/>
                    <a:pt x="123070" y="67521"/>
                    <a:pt x="123992" y="67521"/>
                  </a:cubicBezTo>
                  <a:cubicBezTo>
                    <a:pt x="125006" y="67521"/>
                    <a:pt x="126046" y="67114"/>
                    <a:pt x="126849" y="66312"/>
                  </a:cubicBezTo>
                  <a:cubicBezTo>
                    <a:pt x="128250" y="64912"/>
                    <a:pt x="128439" y="62792"/>
                    <a:pt x="127376" y="61348"/>
                  </a:cubicBezTo>
                  <a:lnTo>
                    <a:pt x="133550" y="55174"/>
                  </a:lnTo>
                  <a:lnTo>
                    <a:pt x="154193" y="54430"/>
                  </a:lnTo>
                  <a:lnTo>
                    <a:pt x="160229" y="60466"/>
                  </a:lnTo>
                  <a:lnTo>
                    <a:pt x="159723" y="74498"/>
                  </a:lnTo>
                  <a:lnTo>
                    <a:pt x="114237" y="119984"/>
                  </a:lnTo>
                  <a:lnTo>
                    <a:pt x="101457" y="120445"/>
                  </a:lnTo>
                  <a:lnTo>
                    <a:pt x="101457" y="120445"/>
                  </a:lnTo>
                  <a:lnTo>
                    <a:pt x="101680" y="114227"/>
                  </a:lnTo>
                  <a:lnTo>
                    <a:pt x="88800" y="101348"/>
                  </a:lnTo>
                  <a:lnTo>
                    <a:pt x="79711" y="101676"/>
                  </a:lnTo>
                  <a:lnTo>
                    <a:pt x="62652" y="118735"/>
                  </a:lnTo>
                  <a:cubicBezTo>
                    <a:pt x="62035" y="118280"/>
                    <a:pt x="61294" y="118055"/>
                    <a:pt x="60539" y="118055"/>
                  </a:cubicBezTo>
                  <a:cubicBezTo>
                    <a:pt x="59527" y="118055"/>
                    <a:pt x="58490" y="118460"/>
                    <a:pt x="57688" y="119261"/>
                  </a:cubicBezTo>
                  <a:cubicBezTo>
                    <a:pt x="56155" y="120794"/>
                    <a:pt x="56069" y="123194"/>
                    <a:pt x="57495" y="124619"/>
                  </a:cubicBezTo>
                  <a:cubicBezTo>
                    <a:pt x="58175" y="125299"/>
                    <a:pt x="59076" y="125635"/>
                    <a:pt x="59999" y="125635"/>
                  </a:cubicBezTo>
                  <a:cubicBezTo>
                    <a:pt x="61012" y="125635"/>
                    <a:pt x="62052" y="125229"/>
                    <a:pt x="62854" y="124427"/>
                  </a:cubicBezTo>
                  <a:cubicBezTo>
                    <a:pt x="64254" y="123026"/>
                    <a:pt x="64443" y="120906"/>
                    <a:pt x="63380" y="119462"/>
                  </a:cubicBezTo>
                  <a:lnTo>
                    <a:pt x="75250" y="107592"/>
                  </a:lnTo>
                  <a:lnTo>
                    <a:pt x="74812" y="119726"/>
                  </a:lnTo>
                  <a:lnTo>
                    <a:pt x="66453" y="128087"/>
                  </a:lnTo>
                  <a:cubicBezTo>
                    <a:pt x="65835" y="127632"/>
                    <a:pt x="65095" y="127406"/>
                    <a:pt x="64340" y="127406"/>
                  </a:cubicBezTo>
                  <a:cubicBezTo>
                    <a:pt x="63328" y="127406"/>
                    <a:pt x="62290" y="127811"/>
                    <a:pt x="61489" y="128612"/>
                  </a:cubicBezTo>
                  <a:cubicBezTo>
                    <a:pt x="59955" y="130145"/>
                    <a:pt x="59869" y="132545"/>
                    <a:pt x="61296" y="133971"/>
                  </a:cubicBezTo>
                  <a:cubicBezTo>
                    <a:pt x="61975" y="134650"/>
                    <a:pt x="62876" y="134987"/>
                    <a:pt x="63798" y="134987"/>
                  </a:cubicBezTo>
                  <a:cubicBezTo>
                    <a:pt x="64812" y="134987"/>
                    <a:pt x="65851" y="134581"/>
                    <a:pt x="66654" y="133778"/>
                  </a:cubicBezTo>
                  <a:cubicBezTo>
                    <a:pt x="68053" y="132378"/>
                    <a:pt x="68244" y="130258"/>
                    <a:pt x="67181" y="128814"/>
                  </a:cubicBezTo>
                  <a:lnTo>
                    <a:pt x="75826" y="120167"/>
                  </a:lnTo>
                  <a:lnTo>
                    <a:pt x="76319" y="106524"/>
                  </a:lnTo>
                  <a:lnTo>
                    <a:pt x="80153" y="102690"/>
                  </a:lnTo>
                  <a:lnTo>
                    <a:pt x="88390" y="102393"/>
                  </a:lnTo>
                  <a:lnTo>
                    <a:pt x="100636" y="114639"/>
                  </a:lnTo>
                  <a:lnTo>
                    <a:pt x="99944" y="133824"/>
                  </a:lnTo>
                  <a:lnTo>
                    <a:pt x="78325" y="155442"/>
                  </a:lnTo>
                  <a:lnTo>
                    <a:pt x="78964" y="137700"/>
                  </a:lnTo>
                  <a:lnTo>
                    <a:pt x="86759" y="129906"/>
                  </a:lnTo>
                  <a:cubicBezTo>
                    <a:pt x="87377" y="130361"/>
                    <a:pt x="88117" y="130586"/>
                    <a:pt x="88872" y="130586"/>
                  </a:cubicBezTo>
                  <a:cubicBezTo>
                    <a:pt x="89884" y="130586"/>
                    <a:pt x="90922" y="130181"/>
                    <a:pt x="91723" y="129379"/>
                  </a:cubicBezTo>
                  <a:cubicBezTo>
                    <a:pt x="93256" y="127846"/>
                    <a:pt x="93343" y="125447"/>
                    <a:pt x="91916" y="124021"/>
                  </a:cubicBezTo>
                  <a:cubicBezTo>
                    <a:pt x="91237" y="123342"/>
                    <a:pt x="90337" y="123006"/>
                    <a:pt x="89415" y="123006"/>
                  </a:cubicBezTo>
                  <a:cubicBezTo>
                    <a:pt x="88401" y="123006"/>
                    <a:pt x="87361" y="123412"/>
                    <a:pt x="86558" y="124215"/>
                  </a:cubicBezTo>
                  <a:cubicBezTo>
                    <a:pt x="85157" y="125614"/>
                    <a:pt x="84968" y="127734"/>
                    <a:pt x="86031" y="129178"/>
                  </a:cubicBezTo>
                  <a:lnTo>
                    <a:pt x="77951" y="137259"/>
                  </a:lnTo>
                  <a:lnTo>
                    <a:pt x="77267" y="156234"/>
                  </a:lnTo>
                  <a:lnTo>
                    <a:pt x="66689" y="156615"/>
                  </a:lnTo>
                  <a:lnTo>
                    <a:pt x="57011" y="146937"/>
                  </a:lnTo>
                  <a:lnTo>
                    <a:pt x="57522" y="132763"/>
                  </a:lnTo>
                  <a:lnTo>
                    <a:pt x="51718" y="126959"/>
                  </a:lnTo>
                  <a:cubicBezTo>
                    <a:pt x="52913" y="125432"/>
                    <a:pt x="52884" y="123301"/>
                    <a:pt x="51572" y="121989"/>
                  </a:cubicBezTo>
                  <a:cubicBezTo>
                    <a:pt x="50893" y="121310"/>
                    <a:pt x="49993" y="120974"/>
                    <a:pt x="49070" y="120974"/>
                  </a:cubicBezTo>
                  <a:cubicBezTo>
                    <a:pt x="48057" y="120974"/>
                    <a:pt x="47017" y="121380"/>
                    <a:pt x="46214" y="122182"/>
                  </a:cubicBezTo>
                  <a:cubicBezTo>
                    <a:pt x="44681" y="123715"/>
                    <a:pt x="44594" y="126114"/>
                    <a:pt x="46020" y="127541"/>
                  </a:cubicBezTo>
                  <a:cubicBezTo>
                    <a:pt x="46699" y="128219"/>
                    <a:pt x="47597" y="128555"/>
                    <a:pt x="48517" y="128555"/>
                  </a:cubicBezTo>
                  <a:cubicBezTo>
                    <a:pt x="49376" y="128555"/>
                    <a:pt x="50254" y="128263"/>
                    <a:pt x="50991" y="127686"/>
                  </a:cubicBezTo>
                  <a:lnTo>
                    <a:pt x="56478" y="133173"/>
                  </a:lnTo>
                  <a:lnTo>
                    <a:pt x="55966" y="147347"/>
                  </a:lnTo>
                  <a:lnTo>
                    <a:pt x="65962" y="157343"/>
                  </a:lnTo>
                  <a:lnTo>
                    <a:pt x="65513" y="169806"/>
                  </a:lnTo>
                  <a:lnTo>
                    <a:pt x="47712" y="187607"/>
                  </a:lnTo>
                  <a:lnTo>
                    <a:pt x="38626" y="187934"/>
                  </a:lnTo>
                  <a:lnTo>
                    <a:pt x="31791" y="181099"/>
                  </a:lnTo>
                  <a:lnTo>
                    <a:pt x="32152" y="171048"/>
                  </a:lnTo>
                  <a:lnTo>
                    <a:pt x="39030" y="164170"/>
                  </a:lnTo>
                  <a:lnTo>
                    <a:pt x="44830" y="169969"/>
                  </a:lnTo>
                  <a:lnTo>
                    <a:pt x="49193" y="169812"/>
                  </a:lnTo>
                  <a:cubicBezTo>
                    <a:pt x="49272" y="170600"/>
                    <a:pt x="49599" y="171351"/>
                    <a:pt x="50185" y="171937"/>
                  </a:cubicBezTo>
                  <a:cubicBezTo>
                    <a:pt x="50864" y="172616"/>
                    <a:pt x="51764" y="172953"/>
                    <a:pt x="52687" y="172953"/>
                  </a:cubicBezTo>
                  <a:cubicBezTo>
                    <a:pt x="53701" y="172953"/>
                    <a:pt x="54741" y="172546"/>
                    <a:pt x="55544" y="171744"/>
                  </a:cubicBezTo>
                  <a:cubicBezTo>
                    <a:pt x="57077" y="170211"/>
                    <a:pt x="57163" y="167812"/>
                    <a:pt x="55736" y="166385"/>
                  </a:cubicBezTo>
                  <a:cubicBezTo>
                    <a:pt x="55057" y="165706"/>
                    <a:pt x="54156" y="165370"/>
                    <a:pt x="53234" y="165370"/>
                  </a:cubicBezTo>
                  <a:cubicBezTo>
                    <a:pt x="52221" y="165370"/>
                    <a:pt x="51181" y="165776"/>
                    <a:pt x="50378" y="166579"/>
                  </a:cubicBezTo>
                  <a:cubicBezTo>
                    <a:pt x="49748" y="167209"/>
                    <a:pt x="49367" y="167986"/>
                    <a:pt x="49230" y="168781"/>
                  </a:cubicBezTo>
                  <a:lnTo>
                    <a:pt x="45239" y="168924"/>
                  </a:lnTo>
                  <a:lnTo>
                    <a:pt x="39757" y="163443"/>
                  </a:lnTo>
                  <a:lnTo>
                    <a:pt x="47642" y="155557"/>
                  </a:lnTo>
                  <a:lnTo>
                    <a:pt x="48083" y="143371"/>
                  </a:lnTo>
                  <a:cubicBezTo>
                    <a:pt x="48888" y="143214"/>
                    <a:pt x="49630" y="142819"/>
                    <a:pt x="50209" y="142237"/>
                  </a:cubicBezTo>
                  <a:cubicBezTo>
                    <a:pt x="51742" y="140704"/>
                    <a:pt x="51829" y="138305"/>
                    <a:pt x="50403" y="136879"/>
                  </a:cubicBezTo>
                  <a:cubicBezTo>
                    <a:pt x="49723" y="136199"/>
                    <a:pt x="48822" y="135863"/>
                    <a:pt x="47900" y="135863"/>
                  </a:cubicBezTo>
                  <a:cubicBezTo>
                    <a:pt x="46887" y="135863"/>
                    <a:pt x="45847" y="136268"/>
                    <a:pt x="45044" y="137071"/>
                  </a:cubicBezTo>
                  <a:cubicBezTo>
                    <a:pt x="43511" y="138604"/>
                    <a:pt x="43425" y="141004"/>
                    <a:pt x="44851" y="142430"/>
                  </a:cubicBezTo>
                  <a:cubicBezTo>
                    <a:pt x="45456" y="143035"/>
                    <a:pt x="46236" y="143365"/>
                    <a:pt x="47051" y="143431"/>
                  </a:cubicBezTo>
                  <a:lnTo>
                    <a:pt x="46630" y="155116"/>
                  </a:lnTo>
                  <a:lnTo>
                    <a:pt x="31139" y="170606"/>
                  </a:lnTo>
                  <a:lnTo>
                    <a:pt x="30746" y="181511"/>
                  </a:lnTo>
                  <a:lnTo>
                    <a:pt x="38215" y="188980"/>
                  </a:lnTo>
                  <a:lnTo>
                    <a:pt x="42294" y="188832"/>
                  </a:lnTo>
                  <a:lnTo>
                    <a:pt x="42294" y="192633"/>
                  </a:lnTo>
                  <a:lnTo>
                    <a:pt x="37584" y="197343"/>
                  </a:lnTo>
                  <a:lnTo>
                    <a:pt x="31371" y="197343"/>
                  </a:lnTo>
                  <a:lnTo>
                    <a:pt x="31582" y="191479"/>
                  </a:lnTo>
                  <a:lnTo>
                    <a:pt x="22905" y="182801"/>
                  </a:lnTo>
                  <a:lnTo>
                    <a:pt x="23444" y="167863"/>
                  </a:lnTo>
                  <a:lnTo>
                    <a:pt x="32174" y="159132"/>
                  </a:lnTo>
                  <a:cubicBezTo>
                    <a:pt x="32787" y="159577"/>
                    <a:pt x="33520" y="159797"/>
                    <a:pt x="34267" y="159797"/>
                  </a:cubicBezTo>
                  <a:cubicBezTo>
                    <a:pt x="35279" y="159797"/>
                    <a:pt x="36316" y="159393"/>
                    <a:pt x="37118" y="158592"/>
                  </a:cubicBezTo>
                  <a:cubicBezTo>
                    <a:pt x="38651" y="157059"/>
                    <a:pt x="38738" y="154658"/>
                    <a:pt x="37311" y="153233"/>
                  </a:cubicBezTo>
                  <a:cubicBezTo>
                    <a:pt x="36631" y="152554"/>
                    <a:pt x="35730" y="152217"/>
                    <a:pt x="34808" y="152217"/>
                  </a:cubicBezTo>
                  <a:cubicBezTo>
                    <a:pt x="33795" y="152217"/>
                    <a:pt x="32755" y="152623"/>
                    <a:pt x="31952" y="153426"/>
                  </a:cubicBezTo>
                  <a:cubicBezTo>
                    <a:pt x="30546" y="154832"/>
                    <a:pt x="30362" y="156965"/>
                    <a:pt x="31440" y="158409"/>
                  </a:cubicBezTo>
                  <a:lnTo>
                    <a:pt x="22430" y="167420"/>
                  </a:lnTo>
                  <a:lnTo>
                    <a:pt x="21911" y="181807"/>
                  </a:lnTo>
                  <a:lnTo>
                    <a:pt x="14333" y="174228"/>
                  </a:lnTo>
                  <a:cubicBezTo>
                    <a:pt x="15528" y="172702"/>
                    <a:pt x="15498" y="170570"/>
                    <a:pt x="14186" y="169259"/>
                  </a:cubicBezTo>
                  <a:cubicBezTo>
                    <a:pt x="13506" y="168579"/>
                    <a:pt x="12606" y="168243"/>
                    <a:pt x="11683" y="168243"/>
                  </a:cubicBezTo>
                  <a:cubicBezTo>
                    <a:pt x="10670" y="168243"/>
                    <a:pt x="9630" y="168649"/>
                    <a:pt x="8828" y="169451"/>
                  </a:cubicBezTo>
                  <a:cubicBezTo>
                    <a:pt x="7295" y="170984"/>
                    <a:pt x="7208" y="173384"/>
                    <a:pt x="8634" y="174811"/>
                  </a:cubicBezTo>
                  <a:cubicBezTo>
                    <a:pt x="9313" y="175489"/>
                    <a:pt x="10211" y="175824"/>
                    <a:pt x="11132" y="175824"/>
                  </a:cubicBezTo>
                  <a:cubicBezTo>
                    <a:pt x="11990" y="175824"/>
                    <a:pt x="12868" y="175532"/>
                    <a:pt x="13604" y="174956"/>
                  </a:cubicBezTo>
                  <a:lnTo>
                    <a:pt x="16925" y="178276"/>
                  </a:lnTo>
                  <a:lnTo>
                    <a:pt x="14316" y="180885"/>
                  </a:lnTo>
                  <a:lnTo>
                    <a:pt x="13879" y="192995"/>
                  </a:lnTo>
                  <a:lnTo>
                    <a:pt x="16251" y="195367"/>
                  </a:lnTo>
                  <a:cubicBezTo>
                    <a:pt x="15056" y="196894"/>
                    <a:pt x="15086" y="199026"/>
                    <a:pt x="16398" y="200337"/>
                  </a:cubicBezTo>
                  <a:cubicBezTo>
                    <a:pt x="17078" y="201017"/>
                    <a:pt x="17978" y="201353"/>
                    <a:pt x="18900" y="201353"/>
                  </a:cubicBezTo>
                  <a:cubicBezTo>
                    <a:pt x="19914" y="201353"/>
                    <a:pt x="20954" y="200947"/>
                    <a:pt x="21756" y="200144"/>
                  </a:cubicBezTo>
                  <a:cubicBezTo>
                    <a:pt x="23289" y="198611"/>
                    <a:pt x="23376" y="196211"/>
                    <a:pt x="21950" y="194786"/>
                  </a:cubicBezTo>
                  <a:cubicBezTo>
                    <a:pt x="21271" y="194107"/>
                    <a:pt x="20372" y="193772"/>
                    <a:pt x="19452" y="193772"/>
                  </a:cubicBezTo>
                  <a:cubicBezTo>
                    <a:pt x="18593" y="193772"/>
                    <a:pt x="17716" y="194063"/>
                    <a:pt x="16979" y="194639"/>
                  </a:cubicBezTo>
                  <a:lnTo>
                    <a:pt x="14924" y="192584"/>
                  </a:lnTo>
                  <a:lnTo>
                    <a:pt x="15330" y="181326"/>
                  </a:lnTo>
                  <a:lnTo>
                    <a:pt x="17653" y="179004"/>
                  </a:lnTo>
                  <a:lnTo>
                    <a:pt x="21861" y="183211"/>
                  </a:lnTo>
                  <a:lnTo>
                    <a:pt x="30537" y="191889"/>
                  </a:lnTo>
                  <a:lnTo>
                    <a:pt x="30162" y="202325"/>
                  </a:lnTo>
                  <a:lnTo>
                    <a:pt x="24376" y="208112"/>
                  </a:lnTo>
                  <a:lnTo>
                    <a:pt x="14718" y="208458"/>
                  </a:lnTo>
                  <a:lnTo>
                    <a:pt x="1748" y="195488"/>
                  </a:lnTo>
                  <a:lnTo>
                    <a:pt x="2747" y="167771"/>
                  </a:lnTo>
                  <a:lnTo>
                    <a:pt x="26274" y="144242"/>
                  </a:lnTo>
                  <a:lnTo>
                    <a:pt x="39656" y="143760"/>
                  </a:lnTo>
                  <a:lnTo>
                    <a:pt x="40698" y="114829"/>
                  </a:lnTo>
                  <a:lnTo>
                    <a:pt x="59676" y="114145"/>
                  </a:lnTo>
                  <a:lnTo>
                    <a:pt x="80745" y="93078"/>
                  </a:lnTo>
                  <a:lnTo>
                    <a:pt x="94421" y="92585"/>
                  </a:lnTo>
                  <a:lnTo>
                    <a:pt x="102433" y="100596"/>
                  </a:lnTo>
                  <a:cubicBezTo>
                    <a:pt x="101238" y="102124"/>
                    <a:pt x="101268" y="104255"/>
                    <a:pt x="102578" y="105567"/>
                  </a:cubicBezTo>
                  <a:cubicBezTo>
                    <a:pt x="103258" y="106246"/>
                    <a:pt x="104158" y="106582"/>
                    <a:pt x="105080" y="106582"/>
                  </a:cubicBezTo>
                  <a:cubicBezTo>
                    <a:pt x="106093" y="106582"/>
                    <a:pt x="107134" y="106176"/>
                    <a:pt x="107936" y="105373"/>
                  </a:cubicBezTo>
                  <a:cubicBezTo>
                    <a:pt x="109469" y="103840"/>
                    <a:pt x="109556" y="101441"/>
                    <a:pt x="108130" y="100015"/>
                  </a:cubicBezTo>
                  <a:cubicBezTo>
                    <a:pt x="107451" y="99337"/>
                    <a:pt x="106553" y="99001"/>
                    <a:pt x="105632" y="99001"/>
                  </a:cubicBezTo>
                  <a:cubicBezTo>
                    <a:pt x="104774" y="99001"/>
                    <a:pt x="103897" y="99293"/>
                    <a:pt x="103160" y="99869"/>
                  </a:cubicBezTo>
                  <a:lnTo>
                    <a:pt x="94831" y="91540"/>
                  </a:lnTo>
                  <a:lnTo>
                    <a:pt x="80304" y="92064"/>
                  </a:lnTo>
                  <a:lnTo>
                    <a:pt x="59236" y="113131"/>
                  </a:lnTo>
                  <a:lnTo>
                    <a:pt x="39705" y="113835"/>
                  </a:lnTo>
                  <a:lnTo>
                    <a:pt x="38662" y="142766"/>
                  </a:lnTo>
                  <a:lnTo>
                    <a:pt x="25834" y="143228"/>
                  </a:lnTo>
                  <a:lnTo>
                    <a:pt x="8153" y="160908"/>
                  </a:lnTo>
                  <a:lnTo>
                    <a:pt x="1052" y="153807"/>
                  </a:lnTo>
                  <a:lnTo>
                    <a:pt x="2389" y="127168"/>
                  </a:lnTo>
                  <a:lnTo>
                    <a:pt x="18273" y="111285"/>
                  </a:lnTo>
                  <a:lnTo>
                    <a:pt x="20188" y="113199"/>
                  </a:lnTo>
                  <a:lnTo>
                    <a:pt x="19563" y="130563"/>
                  </a:lnTo>
                  <a:lnTo>
                    <a:pt x="14065" y="136062"/>
                  </a:lnTo>
                  <a:cubicBezTo>
                    <a:pt x="13447" y="135607"/>
                    <a:pt x="12707" y="135381"/>
                    <a:pt x="11952" y="135381"/>
                  </a:cubicBezTo>
                  <a:cubicBezTo>
                    <a:pt x="10940" y="135381"/>
                    <a:pt x="9902" y="135786"/>
                    <a:pt x="9101" y="136587"/>
                  </a:cubicBezTo>
                  <a:cubicBezTo>
                    <a:pt x="7568" y="138120"/>
                    <a:pt x="7481" y="140520"/>
                    <a:pt x="8908" y="141946"/>
                  </a:cubicBezTo>
                  <a:cubicBezTo>
                    <a:pt x="9587" y="142625"/>
                    <a:pt x="10488" y="142962"/>
                    <a:pt x="11410" y="142962"/>
                  </a:cubicBezTo>
                  <a:cubicBezTo>
                    <a:pt x="12424" y="142962"/>
                    <a:pt x="13463" y="142556"/>
                    <a:pt x="14266" y="141753"/>
                  </a:cubicBezTo>
                  <a:cubicBezTo>
                    <a:pt x="15667" y="140353"/>
                    <a:pt x="15856" y="138233"/>
                    <a:pt x="14793" y="136789"/>
                  </a:cubicBezTo>
                  <a:lnTo>
                    <a:pt x="20577" y="131005"/>
                  </a:lnTo>
                  <a:lnTo>
                    <a:pt x="21225" y="113012"/>
                  </a:lnTo>
                  <a:lnTo>
                    <a:pt x="21233" y="112789"/>
                  </a:lnTo>
                  <a:lnTo>
                    <a:pt x="11381" y="102939"/>
                  </a:lnTo>
                  <a:lnTo>
                    <a:pt x="11728" y="93337"/>
                  </a:lnTo>
                  <a:lnTo>
                    <a:pt x="39057" y="66007"/>
                  </a:lnTo>
                  <a:lnTo>
                    <a:pt x="49379" y="77178"/>
                  </a:lnTo>
                  <a:lnTo>
                    <a:pt x="52380" y="77070"/>
                  </a:lnTo>
                  <a:cubicBezTo>
                    <a:pt x="52426" y="77921"/>
                    <a:pt x="52760" y="78740"/>
                    <a:pt x="53390" y="79370"/>
                  </a:cubicBezTo>
                  <a:cubicBezTo>
                    <a:pt x="54069" y="80050"/>
                    <a:pt x="54969" y="80386"/>
                    <a:pt x="55891" y="80386"/>
                  </a:cubicBezTo>
                  <a:cubicBezTo>
                    <a:pt x="56905" y="80386"/>
                    <a:pt x="57945" y="79980"/>
                    <a:pt x="58748" y="79177"/>
                  </a:cubicBezTo>
                  <a:cubicBezTo>
                    <a:pt x="60281" y="77644"/>
                    <a:pt x="60367" y="75245"/>
                    <a:pt x="58941" y="73819"/>
                  </a:cubicBezTo>
                  <a:cubicBezTo>
                    <a:pt x="58262" y="73139"/>
                    <a:pt x="57362" y="72803"/>
                    <a:pt x="56440" y="72803"/>
                  </a:cubicBezTo>
                  <a:cubicBezTo>
                    <a:pt x="55426" y="72803"/>
                    <a:pt x="54386" y="73209"/>
                    <a:pt x="53583" y="74012"/>
                  </a:cubicBezTo>
                  <a:cubicBezTo>
                    <a:pt x="52999" y="74596"/>
                    <a:pt x="52627" y="75304"/>
                    <a:pt x="52466" y="76037"/>
                  </a:cubicBezTo>
                  <a:lnTo>
                    <a:pt x="49815" y="76133"/>
                  </a:lnTo>
                  <a:lnTo>
                    <a:pt x="39594" y="65071"/>
                  </a:lnTo>
                  <a:lnTo>
                    <a:pt x="40011" y="53491"/>
                  </a:lnTo>
                  <a:lnTo>
                    <a:pt x="72172" y="21331"/>
                  </a:lnTo>
                  <a:lnTo>
                    <a:pt x="84017" y="20903"/>
                  </a:lnTo>
                  <a:lnTo>
                    <a:pt x="94959" y="31846"/>
                  </a:lnTo>
                  <a:lnTo>
                    <a:pt x="118384" y="31001"/>
                  </a:lnTo>
                  <a:cubicBezTo>
                    <a:pt x="118469" y="31777"/>
                    <a:pt x="118795" y="32516"/>
                    <a:pt x="119373" y="33094"/>
                  </a:cubicBezTo>
                  <a:cubicBezTo>
                    <a:pt x="120053" y="33773"/>
                    <a:pt x="120953" y="34110"/>
                    <a:pt x="121875" y="34110"/>
                  </a:cubicBezTo>
                  <a:cubicBezTo>
                    <a:pt x="122888" y="34110"/>
                    <a:pt x="123929" y="33703"/>
                    <a:pt x="124731" y="32901"/>
                  </a:cubicBezTo>
                  <a:cubicBezTo>
                    <a:pt x="126264" y="31368"/>
                    <a:pt x="126351" y="28969"/>
                    <a:pt x="124925" y="27542"/>
                  </a:cubicBezTo>
                  <a:cubicBezTo>
                    <a:pt x="124245" y="26863"/>
                    <a:pt x="123345" y="26527"/>
                    <a:pt x="122423" y="26527"/>
                  </a:cubicBezTo>
                  <a:cubicBezTo>
                    <a:pt x="121409" y="26527"/>
                    <a:pt x="120369" y="26933"/>
                    <a:pt x="119567" y="27736"/>
                  </a:cubicBezTo>
                  <a:cubicBezTo>
                    <a:pt x="118927" y="28375"/>
                    <a:pt x="118544" y="29163"/>
                    <a:pt x="118413" y="29970"/>
                  </a:cubicBezTo>
                  <a:lnTo>
                    <a:pt x="111084" y="30234"/>
                  </a:lnTo>
                  <a:lnTo>
                    <a:pt x="111628" y="15134"/>
                  </a:lnTo>
                  <a:lnTo>
                    <a:pt x="121720" y="14771"/>
                  </a:lnTo>
                  <a:cubicBezTo>
                    <a:pt x="121785" y="15587"/>
                    <a:pt x="122116" y="16369"/>
                    <a:pt x="122720" y="16974"/>
                  </a:cubicBezTo>
                  <a:cubicBezTo>
                    <a:pt x="123400" y="17653"/>
                    <a:pt x="124300" y="17989"/>
                    <a:pt x="125222" y="17989"/>
                  </a:cubicBezTo>
                  <a:cubicBezTo>
                    <a:pt x="126236" y="17989"/>
                    <a:pt x="127276" y="17583"/>
                    <a:pt x="128079" y="16780"/>
                  </a:cubicBezTo>
                  <a:cubicBezTo>
                    <a:pt x="129612" y="15248"/>
                    <a:pt x="129698" y="12847"/>
                    <a:pt x="128272" y="11422"/>
                  </a:cubicBezTo>
                  <a:cubicBezTo>
                    <a:pt x="127592" y="10743"/>
                    <a:pt x="126692" y="10406"/>
                    <a:pt x="125769" y="10406"/>
                  </a:cubicBezTo>
                  <a:cubicBezTo>
                    <a:pt x="124756" y="10406"/>
                    <a:pt x="123716" y="10812"/>
                    <a:pt x="122914" y="11615"/>
                  </a:cubicBezTo>
                  <a:cubicBezTo>
                    <a:pt x="122331" y="12194"/>
                    <a:pt x="121937" y="12933"/>
                    <a:pt x="121780" y="13739"/>
                  </a:cubicBezTo>
                  <a:lnTo>
                    <a:pt x="110633" y="14140"/>
                  </a:lnTo>
                  <a:lnTo>
                    <a:pt x="110052" y="30272"/>
                  </a:lnTo>
                  <a:lnTo>
                    <a:pt x="95369" y="30801"/>
                  </a:lnTo>
                  <a:lnTo>
                    <a:pt x="84950" y="20380"/>
                  </a:lnTo>
                  <a:lnTo>
                    <a:pt x="103384" y="1947"/>
                  </a:lnTo>
                  <a:lnTo>
                    <a:pt x="128401" y="1045"/>
                  </a:lnTo>
                  <a:close/>
                  <a:moveTo>
                    <a:pt x="128811" y="0"/>
                  </a:moveTo>
                  <a:lnTo>
                    <a:pt x="102943" y="933"/>
                  </a:lnTo>
                  <a:lnTo>
                    <a:pt x="84001" y="19873"/>
                  </a:lnTo>
                  <a:lnTo>
                    <a:pt x="71732" y="20316"/>
                  </a:lnTo>
                  <a:lnTo>
                    <a:pt x="38997" y="53049"/>
                  </a:lnTo>
                  <a:lnTo>
                    <a:pt x="38566" y="65044"/>
                  </a:lnTo>
                  <a:lnTo>
                    <a:pt x="10856" y="92752"/>
                  </a:lnTo>
                  <a:lnTo>
                    <a:pt x="10714" y="92895"/>
                  </a:lnTo>
                  <a:lnTo>
                    <a:pt x="10337" y="103350"/>
                  </a:lnTo>
                  <a:lnTo>
                    <a:pt x="17544" y="110557"/>
                  </a:lnTo>
                  <a:lnTo>
                    <a:pt x="1381" y="126720"/>
                  </a:lnTo>
                  <a:lnTo>
                    <a:pt x="0" y="154212"/>
                  </a:lnTo>
                  <a:lnTo>
                    <a:pt x="7425" y="161636"/>
                  </a:lnTo>
                  <a:lnTo>
                    <a:pt x="1732" y="167329"/>
                  </a:lnTo>
                  <a:lnTo>
                    <a:pt x="701" y="195899"/>
                  </a:lnTo>
                  <a:lnTo>
                    <a:pt x="14307" y="209504"/>
                  </a:lnTo>
                  <a:lnTo>
                    <a:pt x="24818" y="209125"/>
                  </a:lnTo>
                  <a:lnTo>
                    <a:pt x="31175" y="202767"/>
                  </a:lnTo>
                  <a:lnTo>
                    <a:pt x="31333" y="198371"/>
                  </a:lnTo>
                  <a:lnTo>
                    <a:pt x="38011" y="198371"/>
                  </a:lnTo>
                  <a:lnTo>
                    <a:pt x="43324" y="193059"/>
                  </a:lnTo>
                  <a:lnTo>
                    <a:pt x="43324" y="188794"/>
                  </a:lnTo>
                  <a:lnTo>
                    <a:pt x="48154" y="188621"/>
                  </a:lnTo>
                  <a:lnTo>
                    <a:pt x="66527" y="170247"/>
                  </a:lnTo>
                  <a:lnTo>
                    <a:pt x="66982" y="157634"/>
                  </a:lnTo>
                  <a:lnTo>
                    <a:pt x="77985" y="157238"/>
                  </a:lnTo>
                  <a:lnTo>
                    <a:pt x="100957" y="134265"/>
                  </a:lnTo>
                  <a:lnTo>
                    <a:pt x="101419" y="121477"/>
                  </a:lnTo>
                  <a:lnTo>
                    <a:pt x="114680" y="120999"/>
                  </a:lnTo>
                  <a:lnTo>
                    <a:pt x="160737" y="74940"/>
                  </a:lnTo>
                  <a:lnTo>
                    <a:pt x="160926" y="69697"/>
                  </a:lnTo>
                  <a:lnTo>
                    <a:pt x="171869" y="69697"/>
                  </a:lnTo>
                  <a:lnTo>
                    <a:pt x="183834" y="57733"/>
                  </a:lnTo>
                  <a:lnTo>
                    <a:pt x="184264" y="45790"/>
                  </a:lnTo>
                  <a:lnTo>
                    <a:pt x="182272" y="43799"/>
                  </a:lnTo>
                  <a:lnTo>
                    <a:pt x="196089" y="43301"/>
                  </a:lnTo>
                  <a:lnTo>
                    <a:pt x="201844" y="37546"/>
                  </a:lnTo>
                  <a:lnTo>
                    <a:pt x="202404" y="22018"/>
                  </a:lnTo>
                  <a:lnTo>
                    <a:pt x="188425" y="8038"/>
                  </a:lnTo>
                  <a:lnTo>
                    <a:pt x="166223" y="8838"/>
                  </a:lnTo>
                  <a:lnTo>
                    <a:pt x="160288" y="2903"/>
                  </a:lnTo>
                  <a:lnTo>
                    <a:pt x="132708" y="3896"/>
                  </a:lnTo>
                  <a:lnTo>
                    <a:pt x="128811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953700" y="1787050"/>
              <a:ext cx="2198900" cy="1029975"/>
            </a:xfrm>
            <a:custGeom>
              <a:avLst/>
              <a:gdLst/>
              <a:ahLst/>
              <a:cxnLst/>
              <a:rect l="l" t="t" r="r" b="b"/>
              <a:pathLst>
                <a:path w="87956" h="41199" extrusionOk="0">
                  <a:moveTo>
                    <a:pt x="29208" y="0"/>
                  </a:moveTo>
                  <a:lnTo>
                    <a:pt x="15871" y="482"/>
                  </a:lnTo>
                  <a:lnTo>
                    <a:pt x="6583" y="9769"/>
                  </a:lnTo>
                  <a:cubicBezTo>
                    <a:pt x="5966" y="9315"/>
                    <a:pt x="5225" y="9089"/>
                    <a:pt x="4470" y="9089"/>
                  </a:cubicBezTo>
                  <a:cubicBezTo>
                    <a:pt x="3459" y="9089"/>
                    <a:pt x="2421" y="9494"/>
                    <a:pt x="1620" y="10295"/>
                  </a:cubicBezTo>
                  <a:cubicBezTo>
                    <a:pt x="87" y="11828"/>
                    <a:pt x="0" y="14228"/>
                    <a:pt x="1426" y="15653"/>
                  </a:cubicBezTo>
                  <a:cubicBezTo>
                    <a:pt x="2106" y="16333"/>
                    <a:pt x="3007" y="16669"/>
                    <a:pt x="3929" y="16669"/>
                  </a:cubicBezTo>
                  <a:cubicBezTo>
                    <a:pt x="4943" y="16669"/>
                    <a:pt x="5983" y="16264"/>
                    <a:pt x="6786" y="15461"/>
                  </a:cubicBezTo>
                  <a:cubicBezTo>
                    <a:pt x="8185" y="14060"/>
                    <a:pt x="8374" y="11941"/>
                    <a:pt x="7312" y="10497"/>
                  </a:cubicBezTo>
                  <a:lnTo>
                    <a:pt x="16313" y="1495"/>
                  </a:lnTo>
                  <a:lnTo>
                    <a:pt x="28797" y="1045"/>
                  </a:lnTo>
                  <a:lnTo>
                    <a:pt x="44884" y="17133"/>
                  </a:lnTo>
                  <a:lnTo>
                    <a:pt x="44398" y="30620"/>
                  </a:lnTo>
                  <a:lnTo>
                    <a:pt x="48861" y="35083"/>
                  </a:lnTo>
                  <a:cubicBezTo>
                    <a:pt x="47560" y="36617"/>
                    <a:pt x="47555" y="38834"/>
                    <a:pt x="48903" y="40182"/>
                  </a:cubicBezTo>
                  <a:cubicBezTo>
                    <a:pt x="49583" y="40862"/>
                    <a:pt x="50483" y="41199"/>
                    <a:pt x="51405" y="41199"/>
                  </a:cubicBezTo>
                  <a:cubicBezTo>
                    <a:pt x="52419" y="41199"/>
                    <a:pt x="53459" y="40793"/>
                    <a:pt x="54261" y="39990"/>
                  </a:cubicBezTo>
                  <a:cubicBezTo>
                    <a:pt x="55794" y="38457"/>
                    <a:pt x="55881" y="36057"/>
                    <a:pt x="54455" y="34631"/>
                  </a:cubicBezTo>
                  <a:cubicBezTo>
                    <a:pt x="53776" y="33952"/>
                    <a:pt x="52877" y="33617"/>
                    <a:pt x="51957" y="33617"/>
                  </a:cubicBezTo>
                  <a:cubicBezTo>
                    <a:pt x="51150" y="33617"/>
                    <a:pt x="50326" y="33875"/>
                    <a:pt x="49618" y="34385"/>
                  </a:cubicBezTo>
                  <a:lnTo>
                    <a:pt x="45444" y="30210"/>
                  </a:lnTo>
                  <a:lnTo>
                    <a:pt x="45904" y="17425"/>
                  </a:lnTo>
                  <a:lnTo>
                    <a:pt x="62057" y="16843"/>
                  </a:lnTo>
                  <a:lnTo>
                    <a:pt x="67537" y="22322"/>
                  </a:lnTo>
                  <a:cubicBezTo>
                    <a:pt x="66342" y="23850"/>
                    <a:pt x="66372" y="25981"/>
                    <a:pt x="67682" y="27293"/>
                  </a:cubicBezTo>
                  <a:cubicBezTo>
                    <a:pt x="68362" y="27972"/>
                    <a:pt x="69262" y="28308"/>
                    <a:pt x="70184" y="28308"/>
                  </a:cubicBezTo>
                  <a:cubicBezTo>
                    <a:pt x="71198" y="28308"/>
                    <a:pt x="72238" y="27902"/>
                    <a:pt x="73041" y="27099"/>
                  </a:cubicBezTo>
                  <a:cubicBezTo>
                    <a:pt x="74574" y="25566"/>
                    <a:pt x="74660" y="23167"/>
                    <a:pt x="73234" y="21741"/>
                  </a:cubicBezTo>
                  <a:cubicBezTo>
                    <a:pt x="72556" y="21062"/>
                    <a:pt x="71658" y="20727"/>
                    <a:pt x="70737" y="20727"/>
                  </a:cubicBezTo>
                  <a:cubicBezTo>
                    <a:pt x="69879" y="20727"/>
                    <a:pt x="69001" y="21019"/>
                    <a:pt x="68264" y="21595"/>
                  </a:cubicBezTo>
                  <a:lnTo>
                    <a:pt x="62990" y="16320"/>
                  </a:lnTo>
                  <a:lnTo>
                    <a:pt x="72221" y="7089"/>
                  </a:lnTo>
                  <a:lnTo>
                    <a:pt x="79996" y="6809"/>
                  </a:lnTo>
                  <a:cubicBezTo>
                    <a:pt x="80093" y="7560"/>
                    <a:pt x="80416" y="8271"/>
                    <a:pt x="80978" y="8832"/>
                  </a:cubicBezTo>
                  <a:cubicBezTo>
                    <a:pt x="81657" y="9512"/>
                    <a:pt x="82557" y="9848"/>
                    <a:pt x="83479" y="9848"/>
                  </a:cubicBezTo>
                  <a:cubicBezTo>
                    <a:pt x="84493" y="9848"/>
                    <a:pt x="85533" y="9442"/>
                    <a:pt x="86336" y="8639"/>
                  </a:cubicBezTo>
                  <a:cubicBezTo>
                    <a:pt x="87869" y="7106"/>
                    <a:pt x="87956" y="4707"/>
                    <a:pt x="86529" y="3281"/>
                  </a:cubicBezTo>
                  <a:cubicBezTo>
                    <a:pt x="85850" y="2601"/>
                    <a:pt x="84950" y="2265"/>
                    <a:pt x="84027" y="2265"/>
                  </a:cubicBezTo>
                  <a:cubicBezTo>
                    <a:pt x="83013" y="2265"/>
                    <a:pt x="81973" y="2671"/>
                    <a:pt x="81170" y="3474"/>
                  </a:cubicBezTo>
                  <a:cubicBezTo>
                    <a:pt x="80513" y="4131"/>
                    <a:pt x="80124" y="4948"/>
                    <a:pt x="80003" y="5779"/>
                  </a:cubicBezTo>
                  <a:lnTo>
                    <a:pt x="71780" y="6075"/>
                  </a:lnTo>
                  <a:lnTo>
                    <a:pt x="62042" y="15814"/>
                  </a:lnTo>
                  <a:lnTo>
                    <a:pt x="45611" y="16405"/>
                  </a:lnTo>
                  <a:lnTo>
                    <a:pt x="29208" y="0"/>
                  </a:ln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821850" y="1988275"/>
              <a:ext cx="2106500" cy="1555100"/>
            </a:xfrm>
            <a:custGeom>
              <a:avLst/>
              <a:gdLst/>
              <a:ahLst/>
              <a:cxnLst/>
              <a:rect l="l" t="t" r="r" b="b"/>
              <a:pathLst>
                <a:path w="84260" h="62204" extrusionOk="0">
                  <a:moveTo>
                    <a:pt x="67998" y="0"/>
                  </a:moveTo>
                  <a:cubicBezTo>
                    <a:pt x="66985" y="0"/>
                    <a:pt x="65944" y="406"/>
                    <a:pt x="65142" y="1209"/>
                  </a:cubicBezTo>
                  <a:cubicBezTo>
                    <a:pt x="63609" y="2742"/>
                    <a:pt x="63522" y="5141"/>
                    <a:pt x="64948" y="6567"/>
                  </a:cubicBezTo>
                  <a:cubicBezTo>
                    <a:pt x="65517" y="7135"/>
                    <a:pt x="66241" y="7460"/>
                    <a:pt x="67002" y="7552"/>
                  </a:cubicBezTo>
                  <a:lnTo>
                    <a:pt x="66705" y="15815"/>
                  </a:lnTo>
                  <a:lnTo>
                    <a:pt x="14029" y="17714"/>
                  </a:lnTo>
                  <a:lnTo>
                    <a:pt x="13826" y="17722"/>
                  </a:lnTo>
                  <a:lnTo>
                    <a:pt x="1" y="31547"/>
                  </a:lnTo>
                  <a:lnTo>
                    <a:pt x="9278" y="40825"/>
                  </a:lnTo>
                  <a:lnTo>
                    <a:pt x="8778" y="54681"/>
                  </a:lnTo>
                  <a:cubicBezTo>
                    <a:pt x="7984" y="54818"/>
                    <a:pt x="7207" y="55199"/>
                    <a:pt x="6576" y="55829"/>
                  </a:cubicBezTo>
                  <a:cubicBezTo>
                    <a:pt x="5043" y="57362"/>
                    <a:pt x="4957" y="59761"/>
                    <a:pt x="6383" y="61188"/>
                  </a:cubicBezTo>
                  <a:cubicBezTo>
                    <a:pt x="7062" y="61867"/>
                    <a:pt x="7962" y="62203"/>
                    <a:pt x="8884" y="62203"/>
                  </a:cubicBezTo>
                  <a:cubicBezTo>
                    <a:pt x="9898" y="62203"/>
                    <a:pt x="10938" y="61797"/>
                    <a:pt x="11741" y="60994"/>
                  </a:cubicBezTo>
                  <a:cubicBezTo>
                    <a:pt x="13274" y="59461"/>
                    <a:pt x="13361" y="57062"/>
                    <a:pt x="11934" y="55636"/>
                  </a:cubicBezTo>
                  <a:cubicBezTo>
                    <a:pt x="11349" y="55050"/>
                    <a:pt x="10597" y="54723"/>
                    <a:pt x="9810" y="54643"/>
                  </a:cubicBezTo>
                  <a:lnTo>
                    <a:pt x="10323" y="40414"/>
                  </a:lnTo>
                  <a:lnTo>
                    <a:pt x="1457" y="31547"/>
                  </a:lnTo>
                  <a:lnTo>
                    <a:pt x="8679" y="24325"/>
                  </a:lnTo>
                  <a:lnTo>
                    <a:pt x="17297" y="32943"/>
                  </a:lnTo>
                  <a:lnTo>
                    <a:pt x="33073" y="32374"/>
                  </a:lnTo>
                  <a:cubicBezTo>
                    <a:pt x="33152" y="33162"/>
                    <a:pt x="33478" y="33913"/>
                    <a:pt x="34065" y="34500"/>
                  </a:cubicBezTo>
                  <a:cubicBezTo>
                    <a:pt x="34745" y="35179"/>
                    <a:pt x="35645" y="35515"/>
                    <a:pt x="36567" y="35515"/>
                  </a:cubicBezTo>
                  <a:cubicBezTo>
                    <a:pt x="37581" y="35515"/>
                    <a:pt x="38621" y="35109"/>
                    <a:pt x="39424" y="34307"/>
                  </a:cubicBezTo>
                  <a:cubicBezTo>
                    <a:pt x="40956" y="32774"/>
                    <a:pt x="41043" y="30374"/>
                    <a:pt x="39617" y="28948"/>
                  </a:cubicBezTo>
                  <a:cubicBezTo>
                    <a:pt x="38937" y="28269"/>
                    <a:pt x="38036" y="27932"/>
                    <a:pt x="37113" y="27932"/>
                  </a:cubicBezTo>
                  <a:cubicBezTo>
                    <a:pt x="36100" y="27932"/>
                    <a:pt x="35060" y="28338"/>
                    <a:pt x="34258" y="29141"/>
                  </a:cubicBezTo>
                  <a:cubicBezTo>
                    <a:pt x="33627" y="29771"/>
                    <a:pt x="33246" y="30548"/>
                    <a:pt x="33109" y="31343"/>
                  </a:cubicBezTo>
                  <a:lnTo>
                    <a:pt x="17707" y="31899"/>
                  </a:lnTo>
                  <a:lnTo>
                    <a:pt x="9407" y="23598"/>
                  </a:lnTo>
                  <a:lnTo>
                    <a:pt x="14269" y="18736"/>
                  </a:lnTo>
                  <a:lnTo>
                    <a:pt x="76272" y="16501"/>
                  </a:lnTo>
                  <a:cubicBezTo>
                    <a:pt x="76295" y="17387"/>
                    <a:pt x="76627" y="18246"/>
                    <a:pt x="77282" y="18900"/>
                  </a:cubicBezTo>
                  <a:cubicBezTo>
                    <a:pt x="77962" y="19580"/>
                    <a:pt x="78862" y="19916"/>
                    <a:pt x="79785" y="19916"/>
                  </a:cubicBezTo>
                  <a:cubicBezTo>
                    <a:pt x="80798" y="19916"/>
                    <a:pt x="81838" y="19510"/>
                    <a:pt x="82640" y="18708"/>
                  </a:cubicBezTo>
                  <a:cubicBezTo>
                    <a:pt x="84173" y="17175"/>
                    <a:pt x="84260" y="14775"/>
                    <a:pt x="82834" y="13348"/>
                  </a:cubicBezTo>
                  <a:cubicBezTo>
                    <a:pt x="82154" y="12669"/>
                    <a:pt x="81253" y="12333"/>
                    <a:pt x="80331" y="12333"/>
                  </a:cubicBezTo>
                  <a:cubicBezTo>
                    <a:pt x="79317" y="12333"/>
                    <a:pt x="78277" y="12739"/>
                    <a:pt x="77474" y="13542"/>
                  </a:cubicBezTo>
                  <a:cubicBezTo>
                    <a:pt x="76941" y="14072"/>
                    <a:pt x="76564" y="14737"/>
                    <a:pt x="76383" y="15467"/>
                  </a:cubicBezTo>
                  <a:lnTo>
                    <a:pt x="67735" y="15779"/>
                  </a:lnTo>
                  <a:lnTo>
                    <a:pt x="68032" y="7536"/>
                  </a:lnTo>
                  <a:cubicBezTo>
                    <a:pt x="68852" y="7410"/>
                    <a:pt x="69658" y="7023"/>
                    <a:pt x="70306" y="6374"/>
                  </a:cubicBezTo>
                  <a:cubicBezTo>
                    <a:pt x="71839" y="4841"/>
                    <a:pt x="71926" y="2442"/>
                    <a:pt x="70500" y="1016"/>
                  </a:cubicBezTo>
                  <a:cubicBezTo>
                    <a:pt x="69821" y="336"/>
                    <a:pt x="68920" y="0"/>
                    <a:pt x="67998" y="0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486375" y="903300"/>
              <a:ext cx="1387750" cy="766525"/>
            </a:xfrm>
            <a:custGeom>
              <a:avLst/>
              <a:gdLst/>
              <a:ahLst/>
              <a:cxnLst/>
              <a:rect l="l" t="t" r="r" b="b"/>
              <a:pathLst>
                <a:path w="55510" h="30661" extrusionOk="0">
                  <a:moveTo>
                    <a:pt x="36502" y="1"/>
                  </a:moveTo>
                  <a:cubicBezTo>
                    <a:pt x="35489" y="1"/>
                    <a:pt x="34449" y="406"/>
                    <a:pt x="33647" y="1209"/>
                  </a:cubicBezTo>
                  <a:cubicBezTo>
                    <a:pt x="33072" y="1779"/>
                    <a:pt x="32680" y="2507"/>
                    <a:pt x="32518" y="3300"/>
                  </a:cubicBezTo>
                  <a:lnTo>
                    <a:pt x="29530" y="3408"/>
                  </a:lnTo>
                  <a:lnTo>
                    <a:pt x="29189" y="12851"/>
                  </a:lnTo>
                  <a:lnTo>
                    <a:pt x="17055" y="13288"/>
                  </a:lnTo>
                  <a:lnTo>
                    <a:pt x="6585" y="23760"/>
                  </a:lnTo>
                  <a:cubicBezTo>
                    <a:pt x="5967" y="23306"/>
                    <a:pt x="5226" y="23080"/>
                    <a:pt x="4471" y="23080"/>
                  </a:cubicBezTo>
                  <a:cubicBezTo>
                    <a:pt x="3460" y="23080"/>
                    <a:pt x="2422" y="23485"/>
                    <a:pt x="1620" y="24287"/>
                  </a:cubicBezTo>
                  <a:cubicBezTo>
                    <a:pt x="87" y="25820"/>
                    <a:pt x="1" y="28219"/>
                    <a:pt x="1427" y="29645"/>
                  </a:cubicBezTo>
                  <a:cubicBezTo>
                    <a:pt x="2107" y="30325"/>
                    <a:pt x="3007" y="30661"/>
                    <a:pt x="3929" y="30661"/>
                  </a:cubicBezTo>
                  <a:cubicBezTo>
                    <a:pt x="4942" y="30661"/>
                    <a:pt x="5982" y="30255"/>
                    <a:pt x="6785" y="29452"/>
                  </a:cubicBezTo>
                  <a:cubicBezTo>
                    <a:pt x="8185" y="28052"/>
                    <a:pt x="8375" y="25933"/>
                    <a:pt x="7312" y="24488"/>
                  </a:cubicBezTo>
                  <a:lnTo>
                    <a:pt x="17496" y="14303"/>
                  </a:lnTo>
                  <a:lnTo>
                    <a:pt x="47554" y="13219"/>
                  </a:lnTo>
                  <a:cubicBezTo>
                    <a:pt x="47657" y="13953"/>
                    <a:pt x="47981" y="14649"/>
                    <a:pt x="48530" y="15198"/>
                  </a:cubicBezTo>
                  <a:cubicBezTo>
                    <a:pt x="49210" y="15878"/>
                    <a:pt x="50111" y="16214"/>
                    <a:pt x="51034" y="16214"/>
                  </a:cubicBezTo>
                  <a:cubicBezTo>
                    <a:pt x="52047" y="16214"/>
                    <a:pt x="53087" y="15808"/>
                    <a:pt x="53889" y="15006"/>
                  </a:cubicBezTo>
                  <a:cubicBezTo>
                    <a:pt x="55422" y="13473"/>
                    <a:pt x="55509" y="11073"/>
                    <a:pt x="54082" y="9646"/>
                  </a:cubicBezTo>
                  <a:cubicBezTo>
                    <a:pt x="53402" y="8967"/>
                    <a:pt x="52502" y="8631"/>
                    <a:pt x="51580" y="8631"/>
                  </a:cubicBezTo>
                  <a:cubicBezTo>
                    <a:pt x="50566" y="8631"/>
                    <a:pt x="49526" y="9037"/>
                    <a:pt x="48723" y="9840"/>
                  </a:cubicBezTo>
                  <a:cubicBezTo>
                    <a:pt x="48054" y="10509"/>
                    <a:pt x="47662" y="11343"/>
                    <a:pt x="47548" y="12190"/>
                  </a:cubicBezTo>
                  <a:lnTo>
                    <a:pt x="30221" y="12814"/>
                  </a:lnTo>
                  <a:lnTo>
                    <a:pt x="30525" y="4403"/>
                  </a:lnTo>
                  <a:lnTo>
                    <a:pt x="32449" y="4333"/>
                  </a:lnTo>
                  <a:cubicBezTo>
                    <a:pt x="32508" y="5160"/>
                    <a:pt x="32840" y="5954"/>
                    <a:pt x="33454" y="6568"/>
                  </a:cubicBezTo>
                  <a:cubicBezTo>
                    <a:pt x="34133" y="7248"/>
                    <a:pt x="35033" y="7584"/>
                    <a:pt x="35955" y="7584"/>
                  </a:cubicBezTo>
                  <a:cubicBezTo>
                    <a:pt x="36969" y="7584"/>
                    <a:pt x="38009" y="7178"/>
                    <a:pt x="38812" y="6375"/>
                  </a:cubicBezTo>
                  <a:cubicBezTo>
                    <a:pt x="40345" y="4842"/>
                    <a:pt x="40432" y="2442"/>
                    <a:pt x="39005" y="1017"/>
                  </a:cubicBezTo>
                  <a:cubicBezTo>
                    <a:pt x="38326" y="337"/>
                    <a:pt x="37425" y="1"/>
                    <a:pt x="36502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2564975" y="814800"/>
              <a:ext cx="2848350" cy="1239400"/>
            </a:xfrm>
            <a:custGeom>
              <a:avLst/>
              <a:gdLst/>
              <a:ahLst/>
              <a:cxnLst/>
              <a:rect l="l" t="t" r="r" b="b"/>
              <a:pathLst>
                <a:path w="113934" h="49576" extrusionOk="0">
                  <a:moveTo>
                    <a:pt x="110004" y="1"/>
                  </a:moveTo>
                  <a:cubicBezTo>
                    <a:pt x="108991" y="1"/>
                    <a:pt x="107950" y="407"/>
                    <a:pt x="107148" y="1209"/>
                  </a:cubicBezTo>
                  <a:cubicBezTo>
                    <a:pt x="106465" y="1893"/>
                    <a:pt x="106070" y="2748"/>
                    <a:pt x="105968" y="3613"/>
                  </a:cubicBezTo>
                  <a:lnTo>
                    <a:pt x="90091" y="4185"/>
                  </a:lnTo>
                  <a:lnTo>
                    <a:pt x="78342" y="15934"/>
                  </a:lnTo>
                  <a:lnTo>
                    <a:pt x="61424" y="16545"/>
                  </a:lnTo>
                  <a:lnTo>
                    <a:pt x="52003" y="25966"/>
                  </a:lnTo>
                  <a:lnTo>
                    <a:pt x="19197" y="27148"/>
                  </a:lnTo>
                  <a:lnTo>
                    <a:pt x="6584" y="39761"/>
                  </a:lnTo>
                  <a:cubicBezTo>
                    <a:pt x="5966" y="39306"/>
                    <a:pt x="5226" y="39081"/>
                    <a:pt x="4471" y="39081"/>
                  </a:cubicBezTo>
                  <a:cubicBezTo>
                    <a:pt x="3459" y="39081"/>
                    <a:pt x="2421" y="39486"/>
                    <a:pt x="1620" y="40288"/>
                  </a:cubicBezTo>
                  <a:cubicBezTo>
                    <a:pt x="87" y="41821"/>
                    <a:pt x="0" y="44220"/>
                    <a:pt x="1427" y="45646"/>
                  </a:cubicBezTo>
                  <a:cubicBezTo>
                    <a:pt x="2106" y="46325"/>
                    <a:pt x="3006" y="46661"/>
                    <a:pt x="3929" y="46661"/>
                  </a:cubicBezTo>
                  <a:cubicBezTo>
                    <a:pt x="4943" y="46661"/>
                    <a:pt x="5983" y="46255"/>
                    <a:pt x="6786" y="45452"/>
                  </a:cubicBezTo>
                  <a:cubicBezTo>
                    <a:pt x="8186" y="44053"/>
                    <a:pt x="8375" y="41933"/>
                    <a:pt x="7312" y="40489"/>
                  </a:cubicBezTo>
                  <a:lnTo>
                    <a:pt x="19638" y="28162"/>
                  </a:lnTo>
                  <a:lnTo>
                    <a:pt x="52018" y="26994"/>
                  </a:lnTo>
                  <a:lnTo>
                    <a:pt x="61377" y="36353"/>
                  </a:lnTo>
                  <a:lnTo>
                    <a:pt x="61170" y="42076"/>
                  </a:lnTo>
                  <a:cubicBezTo>
                    <a:pt x="60385" y="42240"/>
                    <a:pt x="59663" y="42631"/>
                    <a:pt x="59097" y="43201"/>
                  </a:cubicBezTo>
                  <a:cubicBezTo>
                    <a:pt x="57564" y="44734"/>
                    <a:pt x="57478" y="47134"/>
                    <a:pt x="58904" y="48559"/>
                  </a:cubicBezTo>
                  <a:cubicBezTo>
                    <a:pt x="59583" y="49239"/>
                    <a:pt x="60484" y="49575"/>
                    <a:pt x="61406" y="49575"/>
                  </a:cubicBezTo>
                  <a:cubicBezTo>
                    <a:pt x="62420" y="49575"/>
                    <a:pt x="63460" y="49170"/>
                    <a:pt x="64262" y="48367"/>
                  </a:cubicBezTo>
                  <a:cubicBezTo>
                    <a:pt x="65795" y="46834"/>
                    <a:pt x="65882" y="44434"/>
                    <a:pt x="64455" y="43008"/>
                  </a:cubicBezTo>
                  <a:cubicBezTo>
                    <a:pt x="63837" y="42390"/>
                    <a:pt x="63037" y="42057"/>
                    <a:pt x="62203" y="42002"/>
                  </a:cubicBezTo>
                  <a:lnTo>
                    <a:pt x="62422" y="35943"/>
                  </a:lnTo>
                  <a:lnTo>
                    <a:pt x="52951" y="26473"/>
                  </a:lnTo>
                  <a:lnTo>
                    <a:pt x="61865" y="17560"/>
                  </a:lnTo>
                  <a:lnTo>
                    <a:pt x="92792" y="16445"/>
                  </a:lnTo>
                  <a:cubicBezTo>
                    <a:pt x="92872" y="17231"/>
                    <a:pt x="93198" y="17980"/>
                    <a:pt x="93783" y="18566"/>
                  </a:cubicBezTo>
                  <a:cubicBezTo>
                    <a:pt x="94463" y="19245"/>
                    <a:pt x="95363" y="19581"/>
                    <a:pt x="96285" y="19581"/>
                  </a:cubicBezTo>
                  <a:cubicBezTo>
                    <a:pt x="97298" y="19581"/>
                    <a:pt x="98339" y="19175"/>
                    <a:pt x="99141" y="18372"/>
                  </a:cubicBezTo>
                  <a:cubicBezTo>
                    <a:pt x="100674" y="16839"/>
                    <a:pt x="100761" y="14440"/>
                    <a:pt x="99335" y="13014"/>
                  </a:cubicBezTo>
                  <a:cubicBezTo>
                    <a:pt x="98655" y="12335"/>
                    <a:pt x="97755" y="11999"/>
                    <a:pt x="96833" y="11999"/>
                  </a:cubicBezTo>
                  <a:cubicBezTo>
                    <a:pt x="95820" y="11999"/>
                    <a:pt x="94779" y="12405"/>
                    <a:pt x="93977" y="13208"/>
                  </a:cubicBezTo>
                  <a:cubicBezTo>
                    <a:pt x="93345" y="13839"/>
                    <a:pt x="92964" y="14617"/>
                    <a:pt x="92827" y="15413"/>
                  </a:cubicBezTo>
                  <a:lnTo>
                    <a:pt x="79852" y="15881"/>
                  </a:lnTo>
                  <a:lnTo>
                    <a:pt x="90533" y="5199"/>
                  </a:lnTo>
                  <a:lnTo>
                    <a:pt x="105984" y="4641"/>
                  </a:lnTo>
                  <a:cubicBezTo>
                    <a:pt x="106095" y="5356"/>
                    <a:pt x="106417" y="6031"/>
                    <a:pt x="106955" y="6568"/>
                  </a:cubicBezTo>
                  <a:cubicBezTo>
                    <a:pt x="107635" y="7247"/>
                    <a:pt x="108535" y="7583"/>
                    <a:pt x="109457" y="7583"/>
                  </a:cubicBezTo>
                  <a:cubicBezTo>
                    <a:pt x="110470" y="7583"/>
                    <a:pt x="111511" y="7177"/>
                    <a:pt x="112313" y="6374"/>
                  </a:cubicBezTo>
                  <a:cubicBezTo>
                    <a:pt x="113846" y="4841"/>
                    <a:pt x="113933" y="2442"/>
                    <a:pt x="112506" y="1016"/>
                  </a:cubicBezTo>
                  <a:cubicBezTo>
                    <a:pt x="111826" y="337"/>
                    <a:pt x="110926" y="1"/>
                    <a:pt x="110004" y="1"/>
                  </a:cubicBezTo>
                  <a:close/>
                </a:path>
              </a:pathLst>
            </a:custGeom>
            <a:solidFill>
              <a:srgbClr val="595959">
                <a:alpha val="4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17C78"/>
              </a:buClr>
              <a:buSzPts val="2800"/>
              <a:buNone/>
              <a:defRPr>
                <a:solidFill>
                  <a:srgbClr val="E17C78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3" name="Google Shape;143;p16"/>
          <p:cNvSpPr txBox="1">
            <a:spLocks noGrp="1"/>
          </p:cNvSpPr>
          <p:nvPr>
            <p:ph type="subTitle" idx="1"/>
          </p:nvPr>
        </p:nvSpPr>
        <p:spPr>
          <a:xfrm>
            <a:off x="768300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ubTitle" idx="4"/>
          </p:nvPr>
        </p:nvSpPr>
        <p:spPr>
          <a:xfrm>
            <a:off x="2748584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6"/>
          </p:nvPr>
        </p:nvSpPr>
        <p:spPr>
          <a:xfrm>
            <a:off x="4728868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subTitle" idx="8"/>
          </p:nvPr>
        </p:nvSpPr>
        <p:spPr>
          <a:xfrm>
            <a:off x="6709175" y="3462524"/>
            <a:ext cx="16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8" r:id="rId6"/>
    <p:sldLayoutId id="2147483659" r:id="rId7"/>
    <p:sldLayoutId id="2147483660" r:id="rId8"/>
    <p:sldLayoutId id="2147483662" r:id="rId9"/>
    <p:sldLayoutId id="2147483670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cosdiak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www.linkedin.com/in/marcosdiak/" TargetMode="External"/><Relationship Id="rId4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ctrTitle"/>
          </p:nvPr>
        </p:nvSpPr>
        <p:spPr>
          <a:xfrm>
            <a:off x="988800" y="2975039"/>
            <a:ext cx="7166400" cy="8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Defunciones</a:t>
            </a:r>
            <a:r>
              <a:rPr lang="en" dirty="0"/>
              <a:t> y </a:t>
            </a:r>
            <a:r>
              <a:rPr lang="en" dirty="0" err="1"/>
              <a:t>enfermedades</a:t>
            </a:r>
            <a:endParaRPr dirty="0"/>
          </a:p>
        </p:txBody>
      </p:sp>
      <p:sp>
        <p:nvSpPr>
          <p:cNvPr id="108" name="Google Shape;5587;p62">
            <a:extLst>
              <a:ext uri="{FF2B5EF4-FFF2-40B4-BE49-F238E27FC236}">
                <a16:creationId xmlns:a16="http://schemas.microsoft.com/office/drawing/2014/main" id="{0D446C6C-492C-6E4E-8264-B58E7B84027B}"/>
              </a:ext>
            </a:extLst>
          </p:cNvPr>
          <p:cNvSpPr/>
          <p:nvPr/>
        </p:nvSpPr>
        <p:spPr>
          <a:xfrm>
            <a:off x="3207600" y="1254475"/>
            <a:ext cx="2728800" cy="1317600"/>
          </a:xfrm>
          <a:custGeom>
            <a:avLst/>
            <a:gdLst/>
            <a:ahLst/>
            <a:cxnLst/>
            <a:rect l="l" t="t" r="r" b="b"/>
            <a:pathLst>
              <a:path w="42514" h="17394" extrusionOk="0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FB9D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642ED95-8D8B-3E45-8882-B1DB11D84F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41851" y="3889025"/>
            <a:ext cx="2913349" cy="492924"/>
          </a:xfrm>
        </p:spPr>
        <p:txBody>
          <a:bodyPr/>
          <a:lstStyle/>
          <a:p>
            <a:r>
              <a:rPr lang="es-ES" sz="2400" dirty="0"/>
              <a:t>Evolución en España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4784652" y="2817837"/>
            <a:ext cx="4359348" cy="944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Fallecimientos</a:t>
            </a:r>
            <a:r>
              <a:rPr lang="en" dirty="0"/>
              <a:t>         a </a:t>
            </a:r>
            <a:r>
              <a:rPr lang="en" dirty="0" err="1"/>
              <a:t>nivel</a:t>
            </a:r>
            <a:r>
              <a:rPr lang="en" dirty="0"/>
              <a:t> </a:t>
            </a:r>
            <a:r>
              <a:rPr lang="en" dirty="0" err="1"/>
              <a:t>geográfico</a:t>
            </a:r>
            <a:endParaRPr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4814621" y="3719936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Datos</a:t>
            </a:r>
            <a:r>
              <a:rPr lang="en" dirty="0"/>
              <a:t> </a:t>
            </a:r>
            <a:r>
              <a:rPr lang="en" dirty="0" err="1"/>
              <a:t>relativos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6037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0B6C83C-A340-0D49-AD8A-99925DBB7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12" y="1051802"/>
            <a:ext cx="7510594" cy="3011862"/>
          </a:xfrm>
          <a:prstGeom prst="rect">
            <a:avLst/>
          </a:prstGeom>
        </p:spPr>
      </p:pic>
      <p:sp>
        <p:nvSpPr>
          <p:cNvPr id="4" name="Google Shape;430;p35">
            <a:extLst>
              <a:ext uri="{FF2B5EF4-FFF2-40B4-BE49-F238E27FC236}">
                <a16:creationId xmlns:a16="http://schemas.microsoft.com/office/drawing/2014/main" id="{8C5FDB3C-7F59-F344-A9E8-16EE1B6C01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169" y="149371"/>
            <a:ext cx="55482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Decesos por comunidad autónoma I  </a:t>
            </a:r>
            <a:r>
              <a:rPr lang="en" sz="2000" dirty="0">
                <a:solidFill>
                  <a:schemeClr val="dk1"/>
                </a:solidFill>
              </a:rPr>
              <a:t>.</a:t>
            </a:r>
            <a:r>
              <a:rPr lang="en" sz="2000" dirty="0"/>
              <a:t>  total </a:t>
            </a:r>
            <a:endParaRPr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450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B41145-4AF4-2049-A768-6D2A243C1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6C1F444-B25C-054C-B650-AEBAA560C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14" y="0"/>
            <a:ext cx="896637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68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260AB1-DEE2-1448-A9AD-818057B66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131" y="1409741"/>
            <a:ext cx="4786051" cy="2855677"/>
          </a:xfrm>
          <a:prstGeom prst="rect">
            <a:avLst/>
          </a:prstGeom>
        </p:spPr>
      </p:pic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1027645" y="939498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Asturias</a:t>
            </a:r>
            <a:endParaRPr sz="1400" dirty="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65481" y="1258348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1.22 %</a:t>
            </a:r>
            <a:endParaRPr sz="1400" dirty="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1006429" y="3532873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Castilla y León</a:t>
            </a:r>
            <a:endParaRPr sz="1400" dirty="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44270" y="3851723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1.12 %</a:t>
            </a:r>
            <a:endParaRPr sz="1400" dirty="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03210" y="2853062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Madrid</a:t>
            </a:r>
            <a:endParaRPr sz="1400" dirty="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03324" y="3171912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0.67 %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448" name="Google Shape;448;p35"/>
          <p:cNvSpPr/>
          <p:nvPr/>
        </p:nvSpPr>
        <p:spPr>
          <a:xfrm>
            <a:off x="2513395" y="1077676"/>
            <a:ext cx="159000" cy="159000"/>
          </a:xfrm>
          <a:prstGeom prst="ellipse">
            <a:avLst/>
          </a:prstGeom>
          <a:solidFill>
            <a:srgbClr val="A75D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" name="Google Shape;450;p35"/>
          <p:cNvSpPr/>
          <p:nvPr/>
        </p:nvSpPr>
        <p:spPr>
          <a:xfrm>
            <a:off x="2492129" y="3668550"/>
            <a:ext cx="159000" cy="159000"/>
          </a:xfrm>
          <a:prstGeom prst="ellipse">
            <a:avLst/>
          </a:prstGeom>
          <a:solidFill>
            <a:srgbClr val="AA85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35"/>
          <p:cNvSpPr/>
          <p:nvPr/>
        </p:nvSpPr>
        <p:spPr>
          <a:xfrm>
            <a:off x="6449118" y="2975664"/>
            <a:ext cx="159000" cy="159000"/>
          </a:xfrm>
          <a:prstGeom prst="ellipse">
            <a:avLst/>
          </a:prstGeom>
          <a:solidFill>
            <a:srgbClr val="EE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3" name="Google Shape;453;p35"/>
          <p:cNvCxnSpPr>
            <a:cxnSpLocks/>
            <a:stCxn id="448" idx="6"/>
          </p:cNvCxnSpPr>
          <p:nvPr/>
        </p:nvCxnSpPr>
        <p:spPr>
          <a:xfrm>
            <a:off x="2672395" y="1157176"/>
            <a:ext cx="1127749" cy="723197"/>
          </a:xfrm>
          <a:prstGeom prst="bentConnector3">
            <a:avLst>
              <a:gd name="adj1" fmla="val 971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cxnSpLocks/>
            <a:stCxn id="450" idx="6"/>
          </p:cNvCxnSpPr>
          <p:nvPr/>
        </p:nvCxnSpPr>
        <p:spPr>
          <a:xfrm flipV="1">
            <a:off x="2651129" y="2647507"/>
            <a:ext cx="1123886" cy="11005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cxnSpLocks/>
            <a:stCxn id="451" idx="2"/>
          </p:cNvCxnSpPr>
          <p:nvPr/>
        </p:nvCxnSpPr>
        <p:spPr>
          <a:xfrm rot="10800000">
            <a:off x="4327452" y="2806032"/>
            <a:ext cx="2121667" cy="24913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AB4247DD-07C1-0C42-A799-AE0EAC3C46B9}"/>
              </a:ext>
            </a:extLst>
          </p:cNvPr>
          <p:cNvSpPr txBox="1"/>
          <p:nvPr/>
        </p:nvSpPr>
        <p:spPr>
          <a:xfrm>
            <a:off x="4503291" y="1240880"/>
            <a:ext cx="23585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0.68      0.77      0.86       0.95       1.04        1.13      1.22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6CE081-4ABC-E444-9D4E-773C1C1A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640710" y="1381054"/>
            <a:ext cx="1757471" cy="573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531C31F-90C8-864B-B4DB-C19BCECAF2CD}"/>
              </a:ext>
            </a:extLst>
          </p:cNvPr>
          <p:cNvSpPr txBox="1"/>
          <p:nvPr/>
        </p:nvSpPr>
        <p:spPr>
          <a:xfrm>
            <a:off x="4555022" y="1424674"/>
            <a:ext cx="15388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Decesos por comunidad autónoma (%)</a:t>
            </a:r>
          </a:p>
        </p:txBody>
      </p:sp>
      <p:sp>
        <p:nvSpPr>
          <p:cNvPr id="51" name="Google Shape;440;p35">
            <a:extLst>
              <a:ext uri="{FF2B5EF4-FFF2-40B4-BE49-F238E27FC236}">
                <a16:creationId xmlns:a16="http://schemas.microsoft.com/office/drawing/2014/main" id="{C0DECA03-0C75-D94B-9B7B-BAF227463D6A}"/>
              </a:ext>
            </a:extLst>
          </p:cNvPr>
          <p:cNvSpPr txBox="1">
            <a:spLocks/>
          </p:cNvSpPr>
          <p:nvPr/>
        </p:nvSpPr>
        <p:spPr>
          <a:xfrm>
            <a:off x="708665" y="2172383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/>
            <a:r>
              <a:rPr lang="es-ES" sz="1400" dirty="0"/>
              <a:t>Galicia</a:t>
            </a:r>
          </a:p>
        </p:txBody>
      </p:sp>
      <p:sp>
        <p:nvSpPr>
          <p:cNvPr id="52" name="Google Shape;441;p35">
            <a:extLst>
              <a:ext uri="{FF2B5EF4-FFF2-40B4-BE49-F238E27FC236}">
                <a16:creationId xmlns:a16="http://schemas.microsoft.com/office/drawing/2014/main" id="{5814154B-D585-3E4D-884B-F5CFBD041564}"/>
              </a:ext>
            </a:extLst>
          </p:cNvPr>
          <p:cNvSpPr txBox="1">
            <a:spLocks/>
          </p:cNvSpPr>
          <p:nvPr/>
        </p:nvSpPr>
        <p:spPr>
          <a:xfrm>
            <a:off x="546501" y="2491233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"/>
              <a:buNone/>
            </a:pPr>
            <a:r>
              <a:rPr lang="en" sz="1400" dirty="0"/>
              <a:t>1.12 %</a:t>
            </a:r>
          </a:p>
        </p:txBody>
      </p:sp>
      <p:sp>
        <p:nvSpPr>
          <p:cNvPr id="53" name="Google Shape;449;p35">
            <a:extLst>
              <a:ext uri="{FF2B5EF4-FFF2-40B4-BE49-F238E27FC236}">
                <a16:creationId xmlns:a16="http://schemas.microsoft.com/office/drawing/2014/main" id="{07C36B70-CAD7-B349-A14F-D7C03036E9C6}"/>
              </a:ext>
            </a:extLst>
          </p:cNvPr>
          <p:cNvSpPr/>
          <p:nvPr/>
        </p:nvSpPr>
        <p:spPr>
          <a:xfrm>
            <a:off x="2194415" y="2309310"/>
            <a:ext cx="159000" cy="159000"/>
          </a:xfrm>
          <a:prstGeom prst="ellipse">
            <a:avLst/>
          </a:prstGeom>
          <a:solidFill>
            <a:srgbClr val="A985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4" name="Google Shape;454;p35">
            <a:extLst>
              <a:ext uri="{FF2B5EF4-FFF2-40B4-BE49-F238E27FC236}">
                <a16:creationId xmlns:a16="http://schemas.microsoft.com/office/drawing/2014/main" id="{B11A45A4-31C0-334C-B9FA-856D5D4091AB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2353415" y="2041451"/>
            <a:ext cx="836352" cy="34735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" name="Google Shape;444;p35">
            <a:extLst>
              <a:ext uri="{FF2B5EF4-FFF2-40B4-BE49-F238E27FC236}">
                <a16:creationId xmlns:a16="http://schemas.microsoft.com/office/drawing/2014/main" id="{9677DFA3-6590-244B-98EF-1FA36076E691}"/>
              </a:ext>
            </a:extLst>
          </p:cNvPr>
          <p:cNvSpPr txBox="1">
            <a:spLocks/>
          </p:cNvSpPr>
          <p:nvPr/>
        </p:nvSpPr>
        <p:spPr>
          <a:xfrm>
            <a:off x="5841204" y="3685950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" sz="1400" dirty="0"/>
              <a:t>Murcia</a:t>
            </a:r>
          </a:p>
        </p:txBody>
      </p:sp>
      <p:sp>
        <p:nvSpPr>
          <p:cNvPr id="57" name="Google Shape;445;p35">
            <a:extLst>
              <a:ext uri="{FF2B5EF4-FFF2-40B4-BE49-F238E27FC236}">
                <a16:creationId xmlns:a16="http://schemas.microsoft.com/office/drawing/2014/main" id="{A575FDFC-C56B-6041-8042-F8040D61C0E0}"/>
              </a:ext>
            </a:extLst>
          </p:cNvPr>
          <p:cNvSpPr txBox="1">
            <a:spLocks/>
          </p:cNvSpPr>
          <p:nvPr/>
        </p:nvSpPr>
        <p:spPr>
          <a:xfrm>
            <a:off x="5841318" y="4004800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s-ES" sz="1400" dirty="0"/>
              <a:t>0.72 %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"/>
              <a:buNone/>
            </a:pPr>
            <a:endParaRPr lang="es-ES" sz="1400" dirty="0"/>
          </a:p>
        </p:txBody>
      </p:sp>
      <p:cxnSp>
        <p:nvCxnSpPr>
          <p:cNvPr id="58" name="Google Shape;456;p35">
            <a:extLst>
              <a:ext uri="{FF2B5EF4-FFF2-40B4-BE49-F238E27FC236}">
                <a16:creationId xmlns:a16="http://schemas.microsoft.com/office/drawing/2014/main" id="{6EA378C2-F4E5-3E40-8C66-F469EEE02B53}"/>
              </a:ext>
            </a:extLst>
          </p:cNvPr>
          <p:cNvCxnSpPr>
            <a:cxnSpLocks/>
            <a:stCxn id="59" idx="0"/>
          </p:cNvCxnSpPr>
          <p:nvPr/>
        </p:nvCxnSpPr>
        <p:spPr>
          <a:xfrm rot="16200000" flipV="1">
            <a:off x="5240435" y="3264598"/>
            <a:ext cx="186426" cy="896689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9" name="Google Shape;451;p35">
            <a:extLst>
              <a:ext uri="{FF2B5EF4-FFF2-40B4-BE49-F238E27FC236}">
                <a16:creationId xmlns:a16="http://schemas.microsoft.com/office/drawing/2014/main" id="{46756B74-53C4-3C46-A83E-714EFE71C248}"/>
              </a:ext>
            </a:extLst>
          </p:cNvPr>
          <p:cNvSpPr/>
          <p:nvPr/>
        </p:nvSpPr>
        <p:spPr>
          <a:xfrm>
            <a:off x="5702492" y="3806156"/>
            <a:ext cx="159000" cy="159000"/>
          </a:xfrm>
          <a:prstGeom prst="ellipse">
            <a:avLst/>
          </a:prstGeom>
          <a:solidFill>
            <a:srgbClr val="ED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430;p35">
            <a:extLst>
              <a:ext uri="{FF2B5EF4-FFF2-40B4-BE49-F238E27FC236}">
                <a16:creationId xmlns:a16="http://schemas.microsoft.com/office/drawing/2014/main" id="{358182F4-CF78-714E-9DD3-485472930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168" y="149371"/>
            <a:ext cx="6031949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Decesos por comunidad autónoma II  </a:t>
            </a:r>
            <a:r>
              <a:rPr lang="en" sz="2000" dirty="0">
                <a:solidFill>
                  <a:schemeClr val="dk1"/>
                </a:solidFill>
              </a:rPr>
              <a:t>. </a:t>
            </a:r>
            <a:r>
              <a:rPr lang="en" sz="2000" dirty="0"/>
              <a:t> total</a:t>
            </a:r>
            <a:endParaRPr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4146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D586E17-A45E-8945-85BA-F5E997BB4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5185" y="1415368"/>
            <a:ext cx="4784400" cy="2902536"/>
          </a:xfrm>
          <a:prstGeom prst="rect">
            <a:avLst/>
          </a:prstGeom>
        </p:spPr>
      </p:pic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1027645" y="939498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Asturias</a:t>
            </a:r>
            <a:endParaRPr sz="1400" dirty="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65481" y="1258348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0.39 %</a:t>
            </a:r>
            <a:endParaRPr sz="1400" dirty="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1006429" y="3532873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Castilla y León</a:t>
            </a:r>
            <a:endParaRPr sz="1400" dirty="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44270" y="3851723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0.33 %</a:t>
            </a:r>
            <a:endParaRPr sz="1400" dirty="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273599" y="3129512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Madrid</a:t>
            </a:r>
            <a:endParaRPr sz="1400" dirty="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273713" y="3448362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0.17 %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448" name="Google Shape;448;p35"/>
          <p:cNvSpPr/>
          <p:nvPr/>
        </p:nvSpPr>
        <p:spPr>
          <a:xfrm>
            <a:off x="2513395" y="1077676"/>
            <a:ext cx="159000" cy="159000"/>
          </a:xfrm>
          <a:prstGeom prst="ellipse">
            <a:avLst/>
          </a:prstGeom>
          <a:solidFill>
            <a:srgbClr val="A75D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" name="Google Shape;450;p35"/>
          <p:cNvSpPr/>
          <p:nvPr/>
        </p:nvSpPr>
        <p:spPr>
          <a:xfrm>
            <a:off x="2492129" y="3668550"/>
            <a:ext cx="159000" cy="159000"/>
          </a:xfrm>
          <a:prstGeom prst="ellipse">
            <a:avLst/>
          </a:prstGeom>
          <a:solidFill>
            <a:srgbClr val="AA85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35"/>
          <p:cNvSpPr/>
          <p:nvPr/>
        </p:nvSpPr>
        <p:spPr>
          <a:xfrm>
            <a:off x="6119507" y="3252114"/>
            <a:ext cx="159000" cy="159000"/>
          </a:xfrm>
          <a:prstGeom prst="ellipse">
            <a:avLst/>
          </a:prstGeom>
          <a:solidFill>
            <a:srgbClr val="F0F9F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3" name="Google Shape;453;p35"/>
          <p:cNvCxnSpPr>
            <a:cxnSpLocks/>
            <a:stCxn id="448" idx="6"/>
          </p:cNvCxnSpPr>
          <p:nvPr/>
        </p:nvCxnSpPr>
        <p:spPr>
          <a:xfrm>
            <a:off x="2672395" y="1157176"/>
            <a:ext cx="1127749" cy="723197"/>
          </a:xfrm>
          <a:prstGeom prst="bentConnector3">
            <a:avLst>
              <a:gd name="adj1" fmla="val 971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cxnSpLocks/>
            <a:stCxn id="450" idx="6"/>
          </p:cNvCxnSpPr>
          <p:nvPr/>
        </p:nvCxnSpPr>
        <p:spPr>
          <a:xfrm flipV="1">
            <a:off x="2651129" y="2647507"/>
            <a:ext cx="1123886" cy="11005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cxnSpLocks/>
            <a:stCxn id="451" idx="2"/>
          </p:cNvCxnSpPr>
          <p:nvPr/>
        </p:nvCxnSpPr>
        <p:spPr>
          <a:xfrm rot="10800000">
            <a:off x="4306187" y="2806996"/>
            <a:ext cx="1813321" cy="52461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AB4247DD-07C1-0C42-A799-AE0EAC3C46B9}"/>
              </a:ext>
            </a:extLst>
          </p:cNvPr>
          <p:cNvSpPr txBox="1"/>
          <p:nvPr/>
        </p:nvSpPr>
        <p:spPr>
          <a:xfrm>
            <a:off x="4503291" y="1240880"/>
            <a:ext cx="23585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0.18      0.22      0.25       0.29       0.32        0.36     0.39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6CE081-4ABC-E444-9D4E-773C1C1A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640710" y="1381054"/>
            <a:ext cx="1757471" cy="573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531C31F-90C8-864B-B4DB-C19BCECAF2CD}"/>
              </a:ext>
            </a:extLst>
          </p:cNvPr>
          <p:cNvSpPr txBox="1"/>
          <p:nvPr/>
        </p:nvSpPr>
        <p:spPr>
          <a:xfrm>
            <a:off x="4555022" y="1424674"/>
            <a:ext cx="2207285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Decesos por enfermedades del sistema circulatorio (%)</a:t>
            </a:r>
          </a:p>
        </p:txBody>
      </p:sp>
      <p:sp>
        <p:nvSpPr>
          <p:cNvPr id="51" name="Google Shape;440;p35">
            <a:extLst>
              <a:ext uri="{FF2B5EF4-FFF2-40B4-BE49-F238E27FC236}">
                <a16:creationId xmlns:a16="http://schemas.microsoft.com/office/drawing/2014/main" id="{C0DECA03-0C75-D94B-9B7B-BAF227463D6A}"/>
              </a:ext>
            </a:extLst>
          </p:cNvPr>
          <p:cNvSpPr txBox="1">
            <a:spLocks/>
          </p:cNvSpPr>
          <p:nvPr/>
        </p:nvSpPr>
        <p:spPr>
          <a:xfrm>
            <a:off x="708665" y="2172383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/>
            <a:r>
              <a:rPr lang="es-ES" sz="1400" dirty="0"/>
              <a:t>Galicia</a:t>
            </a:r>
          </a:p>
        </p:txBody>
      </p:sp>
      <p:sp>
        <p:nvSpPr>
          <p:cNvPr id="52" name="Google Shape;441;p35">
            <a:extLst>
              <a:ext uri="{FF2B5EF4-FFF2-40B4-BE49-F238E27FC236}">
                <a16:creationId xmlns:a16="http://schemas.microsoft.com/office/drawing/2014/main" id="{5814154B-D585-3E4D-884B-F5CFBD041564}"/>
              </a:ext>
            </a:extLst>
          </p:cNvPr>
          <p:cNvSpPr txBox="1">
            <a:spLocks/>
          </p:cNvSpPr>
          <p:nvPr/>
        </p:nvSpPr>
        <p:spPr>
          <a:xfrm>
            <a:off x="546501" y="2491233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"/>
              <a:buNone/>
            </a:pPr>
            <a:r>
              <a:rPr lang="en" sz="1400" dirty="0"/>
              <a:t>0.36 %</a:t>
            </a:r>
          </a:p>
        </p:txBody>
      </p:sp>
      <p:sp>
        <p:nvSpPr>
          <p:cNvPr id="53" name="Google Shape;449;p35">
            <a:extLst>
              <a:ext uri="{FF2B5EF4-FFF2-40B4-BE49-F238E27FC236}">
                <a16:creationId xmlns:a16="http://schemas.microsoft.com/office/drawing/2014/main" id="{07C36B70-CAD7-B349-A14F-D7C03036E9C6}"/>
              </a:ext>
            </a:extLst>
          </p:cNvPr>
          <p:cNvSpPr/>
          <p:nvPr/>
        </p:nvSpPr>
        <p:spPr>
          <a:xfrm>
            <a:off x="2194415" y="2309310"/>
            <a:ext cx="159000" cy="159000"/>
          </a:xfrm>
          <a:prstGeom prst="ellipse">
            <a:avLst/>
          </a:prstGeom>
          <a:solidFill>
            <a:srgbClr val="A75D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4" name="Google Shape;454;p35">
            <a:extLst>
              <a:ext uri="{FF2B5EF4-FFF2-40B4-BE49-F238E27FC236}">
                <a16:creationId xmlns:a16="http://schemas.microsoft.com/office/drawing/2014/main" id="{B11A45A4-31C0-334C-B9FA-856D5D4091AB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2353415" y="2041451"/>
            <a:ext cx="836352" cy="34735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4" name="Google Shape;430;p35">
            <a:extLst>
              <a:ext uri="{FF2B5EF4-FFF2-40B4-BE49-F238E27FC236}">
                <a16:creationId xmlns:a16="http://schemas.microsoft.com/office/drawing/2014/main" id="{358182F4-CF78-714E-9DD3-485472930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168" y="149371"/>
            <a:ext cx="864177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Decesos por comunidad autónoma III  </a:t>
            </a:r>
            <a:r>
              <a:rPr lang="en" sz="2000" dirty="0">
                <a:solidFill>
                  <a:schemeClr val="dk1"/>
                </a:solidFill>
              </a:rPr>
              <a:t>. </a:t>
            </a:r>
            <a:r>
              <a:rPr lang="en" sz="2000" dirty="0"/>
              <a:t> </a:t>
            </a:r>
            <a:r>
              <a:rPr lang="es-ES" sz="2000" dirty="0"/>
              <a:t>e</a:t>
            </a:r>
            <a:r>
              <a:rPr lang="en" sz="2000" dirty="0" err="1"/>
              <a:t>nfermedades</a:t>
            </a:r>
            <a:r>
              <a:rPr lang="en" sz="2000" dirty="0"/>
              <a:t> del </a:t>
            </a:r>
            <a:r>
              <a:rPr lang="es-ES" sz="2000" dirty="0"/>
              <a:t>s</a:t>
            </a:r>
            <a:r>
              <a:rPr lang="en" sz="2000" dirty="0" err="1"/>
              <a:t>istema</a:t>
            </a:r>
            <a:r>
              <a:rPr lang="en" sz="2000" dirty="0"/>
              <a:t> </a:t>
            </a:r>
            <a:r>
              <a:rPr lang="en" sz="2000" dirty="0" err="1"/>
              <a:t>circulatorio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0" name="Google Shape;444;p35">
            <a:extLst>
              <a:ext uri="{FF2B5EF4-FFF2-40B4-BE49-F238E27FC236}">
                <a16:creationId xmlns:a16="http://schemas.microsoft.com/office/drawing/2014/main" id="{5719ED56-A63A-4246-95C1-BEB97C5DA69C}"/>
              </a:ext>
            </a:extLst>
          </p:cNvPr>
          <p:cNvSpPr txBox="1">
            <a:spLocks/>
          </p:cNvSpPr>
          <p:nvPr/>
        </p:nvSpPr>
        <p:spPr>
          <a:xfrm>
            <a:off x="6564228" y="2218652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" sz="1400" dirty="0"/>
              <a:t>Navarra</a:t>
            </a:r>
          </a:p>
        </p:txBody>
      </p:sp>
      <p:sp>
        <p:nvSpPr>
          <p:cNvPr id="31" name="Google Shape;445;p35">
            <a:extLst>
              <a:ext uri="{FF2B5EF4-FFF2-40B4-BE49-F238E27FC236}">
                <a16:creationId xmlns:a16="http://schemas.microsoft.com/office/drawing/2014/main" id="{B8F6E987-501B-DC4F-B76A-AFAB9ADB8773}"/>
              </a:ext>
            </a:extLst>
          </p:cNvPr>
          <p:cNvSpPr txBox="1">
            <a:spLocks/>
          </p:cNvSpPr>
          <p:nvPr/>
        </p:nvSpPr>
        <p:spPr>
          <a:xfrm>
            <a:off x="6564342" y="2537502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s-ES" sz="1400" dirty="0"/>
              <a:t>0.24 %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"/>
              <a:buNone/>
            </a:pPr>
            <a:endParaRPr lang="es-ES" sz="1400" dirty="0"/>
          </a:p>
        </p:txBody>
      </p:sp>
      <p:sp>
        <p:nvSpPr>
          <p:cNvPr id="32" name="Google Shape;451;p35">
            <a:extLst>
              <a:ext uri="{FF2B5EF4-FFF2-40B4-BE49-F238E27FC236}">
                <a16:creationId xmlns:a16="http://schemas.microsoft.com/office/drawing/2014/main" id="{5CBE4D10-563E-5C4E-9882-05EE8124E93D}"/>
              </a:ext>
            </a:extLst>
          </p:cNvPr>
          <p:cNvSpPr/>
          <p:nvPr/>
        </p:nvSpPr>
        <p:spPr>
          <a:xfrm>
            <a:off x="6410136" y="2341254"/>
            <a:ext cx="159000" cy="159000"/>
          </a:xfrm>
          <a:prstGeom prst="ellipse">
            <a:avLst/>
          </a:prstGeom>
          <a:solidFill>
            <a:srgbClr val="D1E0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3" name="Google Shape;456;p35">
            <a:extLst>
              <a:ext uri="{FF2B5EF4-FFF2-40B4-BE49-F238E27FC236}">
                <a16:creationId xmlns:a16="http://schemas.microsoft.com/office/drawing/2014/main" id="{EABB6694-5622-CE46-A1CC-76866CC4F7E8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>
            <a:off x="4805916" y="2172384"/>
            <a:ext cx="1604220" cy="248371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10619851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7883FA3F-184E-AA4A-88D7-3E4A0FC4B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916" y="1404562"/>
            <a:ext cx="4731713" cy="2854800"/>
          </a:xfrm>
          <a:prstGeom prst="rect">
            <a:avLst/>
          </a:prstGeom>
        </p:spPr>
      </p:pic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1027645" y="939498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Asturias</a:t>
            </a:r>
            <a:endParaRPr sz="1400" dirty="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65481" y="1258348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0.34 %</a:t>
            </a:r>
            <a:endParaRPr sz="1400" dirty="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1006429" y="3532873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Castilla y León</a:t>
            </a:r>
            <a:endParaRPr sz="1400" dirty="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44270" y="3851723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0.31 %</a:t>
            </a:r>
            <a:endParaRPr sz="1400" dirty="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03210" y="2853062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Madrid</a:t>
            </a:r>
            <a:endParaRPr sz="1400" dirty="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03324" y="3171912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0.19 %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448" name="Google Shape;448;p35"/>
          <p:cNvSpPr/>
          <p:nvPr/>
        </p:nvSpPr>
        <p:spPr>
          <a:xfrm>
            <a:off x="2513395" y="1077676"/>
            <a:ext cx="159000" cy="159000"/>
          </a:xfrm>
          <a:prstGeom prst="ellipse">
            <a:avLst/>
          </a:prstGeom>
          <a:solidFill>
            <a:srgbClr val="A75D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0" name="Google Shape;450;p35"/>
          <p:cNvSpPr/>
          <p:nvPr/>
        </p:nvSpPr>
        <p:spPr>
          <a:xfrm>
            <a:off x="2492129" y="3668550"/>
            <a:ext cx="159000" cy="159000"/>
          </a:xfrm>
          <a:prstGeom prst="ellipse">
            <a:avLst/>
          </a:prstGeom>
          <a:solidFill>
            <a:srgbClr val="AA85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35"/>
          <p:cNvSpPr/>
          <p:nvPr/>
        </p:nvSpPr>
        <p:spPr>
          <a:xfrm>
            <a:off x="6449118" y="2975664"/>
            <a:ext cx="159000" cy="159000"/>
          </a:xfrm>
          <a:prstGeom prst="ellipse">
            <a:avLst/>
          </a:prstGeom>
          <a:solidFill>
            <a:srgbClr val="EEFA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3" name="Google Shape;453;p35"/>
          <p:cNvCxnSpPr>
            <a:cxnSpLocks/>
            <a:stCxn id="448" idx="6"/>
          </p:cNvCxnSpPr>
          <p:nvPr/>
        </p:nvCxnSpPr>
        <p:spPr>
          <a:xfrm>
            <a:off x="2672395" y="1157176"/>
            <a:ext cx="1127749" cy="723197"/>
          </a:xfrm>
          <a:prstGeom prst="bentConnector3">
            <a:avLst>
              <a:gd name="adj1" fmla="val 971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cxnSpLocks/>
            <a:stCxn id="450" idx="6"/>
          </p:cNvCxnSpPr>
          <p:nvPr/>
        </p:nvCxnSpPr>
        <p:spPr>
          <a:xfrm flipV="1">
            <a:off x="2651129" y="2647507"/>
            <a:ext cx="1123886" cy="11005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cxnSpLocks/>
            <a:stCxn id="451" idx="2"/>
          </p:cNvCxnSpPr>
          <p:nvPr/>
        </p:nvCxnSpPr>
        <p:spPr>
          <a:xfrm rot="10800000">
            <a:off x="4327452" y="2806032"/>
            <a:ext cx="2121667" cy="24913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AB4247DD-07C1-0C42-A799-AE0EAC3C46B9}"/>
              </a:ext>
            </a:extLst>
          </p:cNvPr>
          <p:cNvSpPr txBox="1"/>
          <p:nvPr/>
        </p:nvSpPr>
        <p:spPr>
          <a:xfrm>
            <a:off x="4503291" y="1240880"/>
            <a:ext cx="23585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0.19      0.22      0.24       0.27       0.29        0.32     0.34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6CE081-4ABC-E444-9D4E-773C1C1A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640710" y="1381054"/>
            <a:ext cx="1757471" cy="573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531C31F-90C8-864B-B4DB-C19BCECAF2CD}"/>
              </a:ext>
            </a:extLst>
          </p:cNvPr>
          <p:cNvSpPr txBox="1"/>
          <p:nvPr/>
        </p:nvSpPr>
        <p:spPr>
          <a:xfrm>
            <a:off x="4555022" y="1424674"/>
            <a:ext cx="153884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Decesos por tumores (%)</a:t>
            </a:r>
          </a:p>
        </p:txBody>
      </p:sp>
      <p:sp>
        <p:nvSpPr>
          <p:cNvPr id="51" name="Google Shape;440;p35">
            <a:extLst>
              <a:ext uri="{FF2B5EF4-FFF2-40B4-BE49-F238E27FC236}">
                <a16:creationId xmlns:a16="http://schemas.microsoft.com/office/drawing/2014/main" id="{C0DECA03-0C75-D94B-9B7B-BAF227463D6A}"/>
              </a:ext>
            </a:extLst>
          </p:cNvPr>
          <p:cNvSpPr txBox="1">
            <a:spLocks/>
          </p:cNvSpPr>
          <p:nvPr/>
        </p:nvSpPr>
        <p:spPr>
          <a:xfrm>
            <a:off x="708665" y="2172383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/>
            <a:r>
              <a:rPr lang="es-ES" sz="1400" dirty="0"/>
              <a:t>Galicia</a:t>
            </a:r>
          </a:p>
        </p:txBody>
      </p:sp>
      <p:sp>
        <p:nvSpPr>
          <p:cNvPr id="52" name="Google Shape;441;p35">
            <a:extLst>
              <a:ext uri="{FF2B5EF4-FFF2-40B4-BE49-F238E27FC236}">
                <a16:creationId xmlns:a16="http://schemas.microsoft.com/office/drawing/2014/main" id="{5814154B-D585-3E4D-884B-F5CFBD041564}"/>
              </a:ext>
            </a:extLst>
          </p:cNvPr>
          <p:cNvSpPr txBox="1">
            <a:spLocks/>
          </p:cNvSpPr>
          <p:nvPr/>
        </p:nvSpPr>
        <p:spPr>
          <a:xfrm>
            <a:off x="546501" y="2491233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"/>
              <a:buNone/>
            </a:pPr>
            <a:r>
              <a:rPr lang="en" sz="1400" dirty="0"/>
              <a:t>0.30 %</a:t>
            </a:r>
          </a:p>
        </p:txBody>
      </p:sp>
      <p:sp>
        <p:nvSpPr>
          <p:cNvPr id="53" name="Google Shape;449;p35">
            <a:extLst>
              <a:ext uri="{FF2B5EF4-FFF2-40B4-BE49-F238E27FC236}">
                <a16:creationId xmlns:a16="http://schemas.microsoft.com/office/drawing/2014/main" id="{07C36B70-CAD7-B349-A14F-D7C03036E9C6}"/>
              </a:ext>
            </a:extLst>
          </p:cNvPr>
          <p:cNvSpPr/>
          <p:nvPr/>
        </p:nvSpPr>
        <p:spPr>
          <a:xfrm>
            <a:off x="2194415" y="2309310"/>
            <a:ext cx="159000" cy="159000"/>
          </a:xfrm>
          <a:prstGeom prst="ellipse">
            <a:avLst/>
          </a:prstGeom>
          <a:solidFill>
            <a:srgbClr val="A985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54" name="Google Shape;454;p35">
            <a:extLst>
              <a:ext uri="{FF2B5EF4-FFF2-40B4-BE49-F238E27FC236}">
                <a16:creationId xmlns:a16="http://schemas.microsoft.com/office/drawing/2014/main" id="{B11A45A4-31C0-334C-B9FA-856D5D4091AB}"/>
              </a:ext>
            </a:extLst>
          </p:cNvPr>
          <p:cNvCxnSpPr>
            <a:cxnSpLocks/>
            <a:stCxn id="53" idx="6"/>
          </p:cNvCxnSpPr>
          <p:nvPr/>
        </p:nvCxnSpPr>
        <p:spPr>
          <a:xfrm flipV="1">
            <a:off x="2353415" y="2041451"/>
            <a:ext cx="836352" cy="34735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" name="Google Shape;444;p35">
            <a:extLst>
              <a:ext uri="{FF2B5EF4-FFF2-40B4-BE49-F238E27FC236}">
                <a16:creationId xmlns:a16="http://schemas.microsoft.com/office/drawing/2014/main" id="{9677DFA3-6590-244B-98EF-1FA36076E691}"/>
              </a:ext>
            </a:extLst>
          </p:cNvPr>
          <p:cNvSpPr txBox="1">
            <a:spLocks/>
          </p:cNvSpPr>
          <p:nvPr/>
        </p:nvSpPr>
        <p:spPr>
          <a:xfrm>
            <a:off x="5841204" y="3685950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" sz="1400" dirty="0"/>
              <a:t>Andalucía</a:t>
            </a:r>
          </a:p>
        </p:txBody>
      </p:sp>
      <p:sp>
        <p:nvSpPr>
          <p:cNvPr id="57" name="Google Shape;445;p35">
            <a:extLst>
              <a:ext uri="{FF2B5EF4-FFF2-40B4-BE49-F238E27FC236}">
                <a16:creationId xmlns:a16="http://schemas.microsoft.com/office/drawing/2014/main" id="{A575FDFC-C56B-6041-8042-F8040D61C0E0}"/>
              </a:ext>
            </a:extLst>
          </p:cNvPr>
          <p:cNvSpPr txBox="1">
            <a:spLocks/>
          </p:cNvSpPr>
          <p:nvPr/>
        </p:nvSpPr>
        <p:spPr>
          <a:xfrm>
            <a:off x="5841318" y="4004800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s-ES" sz="1400" dirty="0"/>
              <a:t>0.20 %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"/>
              <a:buNone/>
            </a:pPr>
            <a:endParaRPr lang="es-ES" sz="1400" dirty="0"/>
          </a:p>
        </p:txBody>
      </p:sp>
      <p:cxnSp>
        <p:nvCxnSpPr>
          <p:cNvPr id="58" name="Google Shape;456;p35">
            <a:extLst>
              <a:ext uri="{FF2B5EF4-FFF2-40B4-BE49-F238E27FC236}">
                <a16:creationId xmlns:a16="http://schemas.microsoft.com/office/drawing/2014/main" id="{6EA378C2-F4E5-3E40-8C66-F469EEE02B53}"/>
              </a:ext>
            </a:extLst>
          </p:cNvPr>
          <p:cNvCxnSpPr>
            <a:cxnSpLocks/>
          </p:cNvCxnSpPr>
          <p:nvPr/>
        </p:nvCxnSpPr>
        <p:spPr>
          <a:xfrm rot="10800000">
            <a:off x="4327452" y="3851723"/>
            <a:ext cx="1375040" cy="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9" name="Google Shape;451;p35">
            <a:extLst>
              <a:ext uri="{FF2B5EF4-FFF2-40B4-BE49-F238E27FC236}">
                <a16:creationId xmlns:a16="http://schemas.microsoft.com/office/drawing/2014/main" id="{46756B74-53C4-3C46-A83E-714EFE71C248}"/>
              </a:ext>
            </a:extLst>
          </p:cNvPr>
          <p:cNvSpPr/>
          <p:nvPr/>
        </p:nvSpPr>
        <p:spPr>
          <a:xfrm>
            <a:off x="5702492" y="3806156"/>
            <a:ext cx="159000" cy="159000"/>
          </a:xfrm>
          <a:prstGeom prst="ellipse">
            <a:avLst/>
          </a:prstGeom>
          <a:solidFill>
            <a:srgbClr val="EDF9F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430;p35">
            <a:extLst>
              <a:ext uri="{FF2B5EF4-FFF2-40B4-BE49-F238E27FC236}">
                <a16:creationId xmlns:a16="http://schemas.microsoft.com/office/drawing/2014/main" id="{358182F4-CF78-714E-9DD3-485472930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169" y="149371"/>
            <a:ext cx="56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Decesos por comunidad autónoma IV  </a:t>
            </a:r>
            <a:r>
              <a:rPr lang="en" sz="2000" dirty="0">
                <a:solidFill>
                  <a:schemeClr val="dk1"/>
                </a:solidFill>
              </a:rPr>
              <a:t>. </a:t>
            </a:r>
            <a:r>
              <a:rPr lang="en" sz="2000" dirty="0"/>
              <a:t> </a:t>
            </a:r>
            <a:r>
              <a:rPr lang="en" sz="2000" dirty="0" err="1"/>
              <a:t>tumores</a:t>
            </a:r>
            <a:endParaRPr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5939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D3A79F-E61A-6047-BB9E-8CB555CBC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317" y="1440406"/>
            <a:ext cx="4784400" cy="2806848"/>
          </a:xfrm>
          <a:prstGeom prst="rect">
            <a:avLst/>
          </a:prstGeom>
        </p:spPr>
      </p:pic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1027645" y="939498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Asturias</a:t>
            </a:r>
            <a:endParaRPr sz="1400" dirty="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65481" y="1258348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0.133 %</a:t>
            </a:r>
            <a:endParaRPr sz="1400" dirty="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1006429" y="3532873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Castilla y León</a:t>
            </a:r>
            <a:endParaRPr sz="1400" dirty="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44270" y="3851723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0.133 %</a:t>
            </a:r>
            <a:endParaRPr sz="1400" dirty="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03210" y="2853062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Euskadi</a:t>
            </a:r>
            <a:endParaRPr sz="1400" dirty="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03324" y="3171912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0.090 %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448" name="Google Shape;448;p35"/>
          <p:cNvSpPr/>
          <p:nvPr/>
        </p:nvSpPr>
        <p:spPr>
          <a:xfrm>
            <a:off x="2513395" y="1077676"/>
            <a:ext cx="159000" cy="159000"/>
          </a:xfrm>
          <a:prstGeom prst="ellipse">
            <a:avLst/>
          </a:prstGeom>
          <a:solidFill>
            <a:srgbClr val="A75D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35"/>
          <p:cNvSpPr/>
          <p:nvPr/>
        </p:nvSpPr>
        <p:spPr>
          <a:xfrm>
            <a:off x="6449118" y="2975664"/>
            <a:ext cx="159000" cy="159000"/>
          </a:xfrm>
          <a:prstGeom prst="ellipse">
            <a:avLst/>
          </a:prstGeom>
          <a:solidFill>
            <a:srgbClr val="D2E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3" name="Google Shape;453;p35"/>
          <p:cNvCxnSpPr>
            <a:cxnSpLocks/>
            <a:stCxn id="448" idx="6"/>
          </p:cNvCxnSpPr>
          <p:nvPr/>
        </p:nvCxnSpPr>
        <p:spPr>
          <a:xfrm>
            <a:off x="2672395" y="1157176"/>
            <a:ext cx="1127749" cy="723197"/>
          </a:xfrm>
          <a:prstGeom prst="bentConnector3">
            <a:avLst>
              <a:gd name="adj1" fmla="val 971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cxnSpLocks/>
          </p:cNvCxnSpPr>
          <p:nvPr/>
        </p:nvCxnSpPr>
        <p:spPr>
          <a:xfrm flipV="1">
            <a:off x="2651129" y="2647507"/>
            <a:ext cx="1123886" cy="11005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cxnSpLocks/>
            <a:stCxn id="451" idx="2"/>
          </p:cNvCxnSpPr>
          <p:nvPr/>
        </p:nvCxnSpPr>
        <p:spPr>
          <a:xfrm rot="10800000">
            <a:off x="4640710" y="1954622"/>
            <a:ext cx="1808408" cy="1100542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AB4247DD-07C1-0C42-A799-AE0EAC3C46B9}"/>
              </a:ext>
            </a:extLst>
          </p:cNvPr>
          <p:cNvSpPr txBox="1"/>
          <p:nvPr/>
        </p:nvSpPr>
        <p:spPr>
          <a:xfrm>
            <a:off x="4503291" y="1240880"/>
            <a:ext cx="23585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0.07     0.081     0.091     0.102     0.112      0.123     0.134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6CE081-4ABC-E444-9D4E-773C1C1A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640710" y="1381054"/>
            <a:ext cx="1757471" cy="573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531C31F-90C8-864B-B4DB-C19BCECAF2CD}"/>
              </a:ext>
            </a:extLst>
          </p:cNvPr>
          <p:cNvSpPr txBox="1"/>
          <p:nvPr/>
        </p:nvSpPr>
        <p:spPr>
          <a:xfrm>
            <a:off x="4555022" y="1424674"/>
            <a:ext cx="21216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Decesos por enfermedades del sistema respiratorio (%)</a:t>
            </a:r>
          </a:p>
        </p:txBody>
      </p:sp>
      <p:sp>
        <p:nvSpPr>
          <p:cNvPr id="51" name="Google Shape;440;p35">
            <a:extLst>
              <a:ext uri="{FF2B5EF4-FFF2-40B4-BE49-F238E27FC236}">
                <a16:creationId xmlns:a16="http://schemas.microsoft.com/office/drawing/2014/main" id="{C0DECA03-0C75-D94B-9B7B-BAF227463D6A}"/>
              </a:ext>
            </a:extLst>
          </p:cNvPr>
          <p:cNvSpPr txBox="1">
            <a:spLocks/>
          </p:cNvSpPr>
          <p:nvPr/>
        </p:nvSpPr>
        <p:spPr>
          <a:xfrm>
            <a:off x="708665" y="2172383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/>
            <a:r>
              <a:rPr lang="es-ES" sz="1400" dirty="0"/>
              <a:t>Galicia</a:t>
            </a:r>
          </a:p>
        </p:txBody>
      </p:sp>
      <p:sp>
        <p:nvSpPr>
          <p:cNvPr id="52" name="Google Shape;441;p35">
            <a:extLst>
              <a:ext uri="{FF2B5EF4-FFF2-40B4-BE49-F238E27FC236}">
                <a16:creationId xmlns:a16="http://schemas.microsoft.com/office/drawing/2014/main" id="{5814154B-D585-3E4D-884B-F5CFBD041564}"/>
              </a:ext>
            </a:extLst>
          </p:cNvPr>
          <p:cNvSpPr txBox="1">
            <a:spLocks/>
          </p:cNvSpPr>
          <p:nvPr/>
        </p:nvSpPr>
        <p:spPr>
          <a:xfrm>
            <a:off x="546501" y="2491233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"/>
              <a:buNone/>
            </a:pPr>
            <a:r>
              <a:rPr lang="en" sz="1400" dirty="0"/>
              <a:t>0.132 %</a:t>
            </a:r>
          </a:p>
        </p:txBody>
      </p:sp>
      <p:cxnSp>
        <p:nvCxnSpPr>
          <p:cNvPr id="54" name="Google Shape;454;p35">
            <a:extLst>
              <a:ext uri="{FF2B5EF4-FFF2-40B4-BE49-F238E27FC236}">
                <a16:creationId xmlns:a16="http://schemas.microsoft.com/office/drawing/2014/main" id="{B11A45A4-31C0-334C-B9FA-856D5D4091AB}"/>
              </a:ext>
            </a:extLst>
          </p:cNvPr>
          <p:cNvCxnSpPr>
            <a:cxnSpLocks/>
          </p:cNvCxnSpPr>
          <p:nvPr/>
        </p:nvCxnSpPr>
        <p:spPr>
          <a:xfrm flipV="1">
            <a:off x="2353415" y="2041451"/>
            <a:ext cx="836352" cy="34735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" name="Google Shape;444;p35">
            <a:extLst>
              <a:ext uri="{FF2B5EF4-FFF2-40B4-BE49-F238E27FC236}">
                <a16:creationId xmlns:a16="http://schemas.microsoft.com/office/drawing/2014/main" id="{9677DFA3-6590-244B-98EF-1FA36076E691}"/>
              </a:ext>
            </a:extLst>
          </p:cNvPr>
          <p:cNvSpPr txBox="1">
            <a:spLocks/>
          </p:cNvSpPr>
          <p:nvPr/>
        </p:nvSpPr>
        <p:spPr>
          <a:xfrm>
            <a:off x="5841204" y="3685950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" sz="1400" dirty="0"/>
              <a:t>Andalucía</a:t>
            </a:r>
          </a:p>
        </p:txBody>
      </p:sp>
      <p:sp>
        <p:nvSpPr>
          <p:cNvPr id="57" name="Google Shape;445;p35">
            <a:extLst>
              <a:ext uri="{FF2B5EF4-FFF2-40B4-BE49-F238E27FC236}">
                <a16:creationId xmlns:a16="http://schemas.microsoft.com/office/drawing/2014/main" id="{A575FDFC-C56B-6041-8042-F8040D61C0E0}"/>
              </a:ext>
            </a:extLst>
          </p:cNvPr>
          <p:cNvSpPr txBox="1">
            <a:spLocks/>
          </p:cNvSpPr>
          <p:nvPr/>
        </p:nvSpPr>
        <p:spPr>
          <a:xfrm>
            <a:off x="5841318" y="4004800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s-ES" sz="1400" dirty="0"/>
              <a:t>0.087 %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"/>
              <a:buNone/>
            </a:pPr>
            <a:endParaRPr lang="es-ES" sz="1400" dirty="0"/>
          </a:p>
        </p:txBody>
      </p:sp>
      <p:cxnSp>
        <p:nvCxnSpPr>
          <p:cNvPr id="58" name="Google Shape;456;p35">
            <a:extLst>
              <a:ext uri="{FF2B5EF4-FFF2-40B4-BE49-F238E27FC236}">
                <a16:creationId xmlns:a16="http://schemas.microsoft.com/office/drawing/2014/main" id="{6EA378C2-F4E5-3E40-8C66-F469EEE02B53}"/>
              </a:ext>
            </a:extLst>
          </p:cNvPr>
          <p:cNvCxnSpPr>
            <a:cxnSpLocks/>
          </p:cNvCxnSpPr>
          <p:nvPr/>
        </p:nvCxnSpPr>
        <p:spPr>
          <a:xfrm rot="10800000">
            <a:off x="4327452" y="3851723"/>
            <a:ext cx="1375040" cy="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9" name="Google Shape;451;p35">
            <a:extLst>
              <a:ext uri="{FF2B5EF4-FFF2-40B4-BE49-F238E27FC236}">
                <a16:creationId xmlns:a16="http://schemas.microsoft.com/office/drawing/2014/main" id="{46756B74-53C4-3C46-A83E-714EFE71C248}"/>
              </a:ext>
            </a:extLst>
          </p:cNvPr>
          <p:cNvSpPr/>
          <p:nvPr/>
        </p:nvSpPr>
        <p:spPr>
          <a:xfrm>
            <a:off x="5702492" y="3806156"/>
            <a:ext cx="159000" cy="159000"/>
          </a:xfrm>
          <a:prstGeom prst="ellipse">
            <a:avLst/>
          </a:prstGeom>
          <a:solidFill>
            <a:srgbClr val="D0DF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430;p35">
            <a:extLst>
              <a:ext uri="{FF2B5EF4-FFF2-40B4-BE49-F238E27FC236}">
                <a16:creationId xmlns:a16="http://schemas.microsoft.com/office/drawing/2014/main" id="{358182F4-CF78-714E-9DD3-485472930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168" y="149371"/>
            <a:ext cx="87268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Decesos por comunidad autónoma V  </a:t>
            </a:r>
            <a:r>
              <a:rPr lang="en" sz="2000" dirty="0">
                <a:solidFill>
                  <a:schemeClr val="dk1"/>
                </a:solidFill>
              </a:rPr>
              <a:t>. </a:t>
            </a:r>
            <a:r>
              <a:rPr lang="en" sz="2000" dirty="0"/>
              <a:t> </a:t>
            </a:r>
            <a:r>
              <a:rPr lang="es-ES" sz="2000" dirty="0"/>
              <a:t>e</a:t>
            </a:r>
            <a:r>
              <a:rPr lang="en" sz="2000" dirty="0" err="1"/>
              <a:t>nfermedades</a:t>
            </a:r>
            <a:r>
              <a:rPr lang="en" sz="2000" dirty="0"/>
              <a:t> del </a:t>
            </a:r>
            <a:r>
              <a:rPr lang="es-ES" sz="2000" dirty="0"/>
              <a:t>s</a:t>
            </a:r>
            <a:r>
              <a:rPr lang="en" sz="2000" dirty="0" err="1"/>
              <a:t>istema</a:t>
            </a:r>
            <a:r>
              <a:rPr lang="en" sz="2000" dirty="0"/>
              <a:t> </a:t>
            </a:r>
            <a:r>
              <a:rPr lang="en" sz="2000" dirty="0" err="1"/>
              <a:t>respiratorio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0" name="Google Shape;449;p35">
            <a:extLst>
              <a:ext uri="{FF2B5EF4-FFF2-40B4-BE49-F238E27FC236}">
                <a16:creationId xmlns:a16="http://schemas.microsoft.com/office/drawing/2014/main" id="{C717E533-E862-8342-9C2A-B069FF9D5E1B}"/>
              </a:ext>
            </a:extLst>
          </p:cNvPr>
          <p:cNvSpPr/>
          <p:nvPr/>
        </p:nvSpPr>
        <p:spPr>
          <a:xfrm>
            <a:off x="2194415" y="2309310"/>
            <a:ext cx="159000" cy="159000"/>
          </a:xfrm>
          <a:prstGeom prst="ellipse">
            <a:avLst/>
          </a:prstGeom>
          <a:solidFill>
            <a:srgbClr val="A75D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449;p35">
            <a:extLst>
              <a:ext uri="{FF2B5EF4-FFF2-40B4-BE49-F238E27FC236}">
                <a16:creationId xmlns:a16="http://schemas.microsoft.com/office/drawing/2014/main" id="{5FCAB8CB-A4FC-D045-86B1-33202C6CE490}"/>
              </a:ext>
            </a:extLst>
          </p:cNvPr>
          <p:cNvSpPr/>
          <p:nvPr/>
        </p:nvSpPr>
        <p:spPr>
          <a:xfrm>
            <a:off x="2487529" y="3670358"/>
            <a:ext cx="159000" cy="159000"/>
          </a:xfrm>
          <a:prstGeom prst="ellipse">
            <a:avLst/>
          </a:prstGeom>
          <a:solidFill>
            <a:srgbClr val="A75D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13416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ACCA322-C20F-E745-BEED-235729493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9090" y="1438428"/>
            <a:ext cx="4784400" cy="2870640"/>
          </a:xfrm>
          <a:prstGeom prst="rect">
            <a:avLst/>
          </a:prstGeom>
        </p:spPr>
      </p:pic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3877181" y="843805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Asturias</a:t>
            </a:r>
            <a:endParaRPr sz="1400" dirty="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3715017" y="1162655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0.060 %</a:t>
            </a:r>
            <a:endParaRPr sz="1400" dirty="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13843" y="2193848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La Rioja</a:t>
            </a:r>
            <a:endParaRPr sz="1400" dirty="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13957" y="2512698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0.069 %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448" name="Google Shape;448;p35"/>
          <p:cNvSpPr/>
          <p:nvPr/>
        </p:nvSpPr>
        <p:spPr>
          <a:xfrm>
            <a:off x="4413000" y="961421"/>
            <a:ext cx="159000" cy="159000"/>
          </a:xfrm>
          <a:prstGeom prst="ellipse">
            <a:avLst/>
          </a:prstGeom>
          <a:solidFill>
            <a:srgbClr val="A885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3" name="Google Shape;453;p35"/>
          <p:cNvCxnSpPr>
            <a:cxnSpLocks/>
            <a:stCxn id="448" idx="2"/>
          </p:cNvCxnSpPr>
          <p:nvPr/>
        </p:nvCxnSpPr>
        <p:spPr>
          <a:xfrm rot="10800000" flipV="1">
            <a:off x="3714768" y="1040921"/>
            <a:ext cx="698233" cy="809854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cxnSpLocks/>
            <a:stCxn id="50" idx="2"/>
          </p:cNvCxnSpPr>
          <p:nvPr/>
        </p:nvCxnSpPr>
        <p:spPr>
          <a:xfrm rot="10800000">
            <a:off x="4656152" y="2213721"/>
            <a:ext cx="1803600" cy="18176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AB4247DD-07C1-0C42-A799-AE0EAC3C46B9}"/>
              </a:ext>
            </a:extLst>
          </p:cNvPr>
          <p:cNvSpPr txBox="1"/>
          <p:nvPr/>
        </p:nvSpPr>
        <p:spPr>
          <a:xfrm>
            <a:off x="739355" y="1145185"/>
            <a:ext cx="23585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0.031     0.037     0.043     0.050     0.056     0.063     0.069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6CE081-4ABC-E444-9D4E-773C1C1A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876774" y="1285359"/>
            <a:ext cx="1757471" cy="573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531C31F-90C8-864B-B4DB-C19BCECAF2CD}"/>
              </a:ext>
            </a:extLst>
          </p:cNvPr>
          <p:cNvSpPr txBox="1"/>
          <p:nvPr/>
        </p:nvSpPr>
        <p:spPr>
          <a:xfrm>
            <a:off x="791086" y="1328979"/>
            <a:ext cx="21216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Decesos por enfermedades del sistema nervioso (%)</a:t>
            </a:r>
          </a:p>
        </p:txBody>
      </p:sp>
      <p:sp>
        <p:nvSpPr>
          <p:cNvPr id="51" name="Google Shape;440;p35">
            <a:extLst>
              <a:ext uri="{FF2B5EF4-FFF2-40B4-BE49-F238E27FC236}">
                <a16:creationId xmlns:a16="http://schemas.microsoft.com/office/drawing/2014/main" id="{C0DECA03-0C75-D94B-9B7B-BAF227463D6A}"/>
              </a:ext>
            </a:extLst>
          </p:cNvPr>
          <p:cNvSpPr txBox="1">
            <a:spLocks/>
          </p:cNvSpPr>
          <p:nvPr/>
        </p:nvSpPr>
        <p:spPr>
          <a:xfrm>
            <a:off x="985115" y="2533893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/>
            <a:r>
              <a:rPr lang="es-ES" sz="1400" dirty="0"/>
              <a:t>Euskadi</a:t>
            </a:r>
          </a:p>
        </p:txBody>
      </p:sp>
      <p:sp>
        <p:nvSpPr>
          <p:cNvPr id="52" name="Google Shape;441;p35">
            <a:extLst>
              <a:ext uri="{FF2B5EF4-FFF2-40B4-BE49-F238E27FC236}">
                <a16:creationId xmlns:a16="http://schemas.microsoft.com/office/drawing/2014/main" id="{5814154B-D585-3E4D-884B-F5CFBD041564}"/>
              </a:ext>
            </a:extLst>
          </p:cNvPr>
          <p:cNvSpPr txBox="1">
            <a:spLocks/>
          </p:cNvSpPr>
          <p:nvPr/>
        </p:nvSpPr>
        <p:spPr>
          <a:xfrm>
            <a:off x="822951" y="2852743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"/>
              <a:buNone/>
            </a:pPr>
            <a:r>
              <a:rPr lang="en" sz="1400" dirty="0"/>
              <a:t>0.057 %</a:t>
            </a:r>
          </a:p>
        </p:txBody>
      </p:sp>
      <p:cxnSp>
        <p:nvCxnSpPr>
          <p:cNvPr id="54" name="Google Shape;454;p35">
            <a:extLst>
              <a:ext uri="{FF2B5EF4-FFF2-40B4-BE49-F238E27FC236}">
                <a16:creationId xmlns:a16="http://schemas.microsoft.com/office/drawing/2014/main" id="{B11A45A4-31C0-334C-B9FA-856D5D4091AB}"/>
              </a:ext>
            </a:extLst>
          </p:cNvPr>
          <p:cNvCxnSpPr>
            <a:cxnSpLocks/>
            <a:stCxn id="30" idx="6"/>
          </p:cNvCxnSpPr>
          <p:nvPr/>
        </p:nvCxnSpPr>
        <p:spPr>
          <a:xfrm flipV="1">
            <a:off x="2629865" y="1982184"/>
            <a:ext cx="1862635" cy="768136"/>
          </a:xfrm>
          <a:prstGeom prst="bentConnector3">
            <a:avLst>
              <a:gd name="adj1" fmla="val 819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" name="Google Shape;444;p35">
            <a:extLst>
              <a:ext uri="{FF2B5EF4-FFF2-40B4-BE49-F238E27FC236}">
                <a16:creationId xmlns:a16="http://schemas.microsoft.com/office/drawing/2014/main" id="{9677DFA3-6590-244B-98EF-1FA36076E691}"/>
              </a:ext>
            </a:extLst>
          </p:cNvPr>
          <p:cNvSpPr txBox="1">
            <a:spLocks/>
          </p:cNvSpPr>
          <p:nvPr/>
        </p:nvSpPr>
        <p:spPr>
          <a:xfrm>
            <a:off x="2119798" y="3781643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" sz="1400" dirty="0"/>
              <a:t>Madrid</a:t>
            </a:r>
          </a:p>
        </p:txBody>
      </p:sp>
      <p:sp>
        <p:nvSpPr>
          <p:cNvPr id="57" name="Google Shape;445;p35">
            <a:extLst>
              <a:ext uri="{FF2B5EF4-FFF2-40B4-BE49-F238E27FC236}">
                <a16:creationId xmlns:a16="http://schemas.microsoft.com/office/drawing/2014/main" id="{A575FDFC-C56B-6041-8042-F8040D61C0E0}"/>
              </a:ext>
            </a:extLst>
          </p:cNvPr>
          <p:cNvSpPr txBox="1">
            <a:spLocks/>
          </p:cNvSpPr>
          <p:nvPr/>
        </p:nvSpPr>
        <p:spPr>
          <a:xfrm>
            <a:off x="2119912" y="4100493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s-ES" sz="1400" dirty="0"/>
              <a:t>0.032 %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"/>
              <a:buNone/>
            </a:pPr>
            <a:endParaRPr lang="es-ES" sz="1400" dirty="0"/>
          </a:p>
        </p:txBody>
      </p:sp>
      <p:cxnSp>
        <p:nvCxnSpPr>
          <p:cNvPr id="58" name="Google Shape;456;p35">
            <a:extLst>
              <a:ext uri="{FF2B5EF4-FFF2-40B4-BE49-F238E27FC236}">
                <a16:creationId xmlns:a16="http://schemas.microsoft.com/office/drawing/2014/main" id="{6EA378C2-F4E5-3E40-8C66-F469EEE02B53}"/>
              </a:ext>
            </a:extLst>
          </p:cNvPr>
          <p:cNvCxnSpPr>
            <a:cxnSpLocks/>
            <a:stCxn id="59" idx="6"/>
          </p:cNvCxnSpPr>
          <p:nvPr/>
        </p:nvCxnSpPr>
        <p:spPr>
          <a:xfrm flipV="1">
            <a:off x="2992253" y="2846017"/>
            <a:ext cx="1342567" cy="1152298"/>
          </a:xfrm>
          <a:prstGeom prst="bentConnector3">
            <a:avLst>
              <a:gd name="adj1" fmla="val 10226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9" name="Google Shape;451;p35">
            <a:extLst>
              <a:ext uri="{FF2B5EF4-FFF2-40B4-BE49-F238E27FC236}">
                <a16:creationId xmlns:a16="http://schemas.microsoft.com/office/drawing/2014/main" id="{46756B74-53C4-3C46-A83E-714EFE71C248}"/>
              </a:ext>
            </a:extLst>
          </p:cNvPr>
          <p:cNvSpPr/>
          <p:nvPr/>
        </p:nvSpPr>
        <p:spPr>
          <a:xfrm>
            <a:off x="2833253" y="3918815"/>
            <a:ext cx="159000" cy="159000"/>
          </a:xfrm>
          <a:prstGeom prst="ellipse">
            <a:avLst/>
          </a:prstGeom>
          <a:solidFill>
            <a:srgbClr val="F0F9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430;p35">
            <a:extLst>
              <a:ext uri="{FF2B5EF4-FFF2-40B4-BE49-F238E27FC236}">
                <a16:creationId xmlns:a16="http://schemas.microsoft.com/office/drawing/2014/main" id="{358182F4-CF78-714E-9DD3-485472930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168" y="149371"/>
            <a:ext cx="87268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Decesos por comunidad autónoma VI  </a:t>
            </a:r>
            <a:r>
              <a:rPr lang="en" sz="2000" dirty="0">
                <a:solidFill>
                  <a:schemeClr val="dk1"/>
                </a:solidFill>
              </a:rPr>
              <a:t>. </a:t>
            </a:r>
            <a:r>
              <a:rPr lang="en" sz="2000" dirty="0"/>
              <a:t> </a:t>
            </a:r>
            <a:r>
              <a:rPr lang="es-ES" sz="2000" dirty="0"/>
              <a:t>e</a:t>
            </a:r>
            <a:r>
              <a:rPr lang="en" sz="2000" dirty="0" err="1"/>
              <a:t>nfermedades</a:t>
            </a:r>
            <a:r>
              <a:rPr lang="en" sz="2000" dirty="0"/>
              <a:t> del </a:t>
            </a:r>
            <a:r>
              <a:rPr lang="es-ES" sz="2000" dirty="0"/>
              <a:t>s</a:t>
            </a:r>
            <a:r>
              <a:rPr lang="en" sz="2000" dirty="0" err="1"/>
              <a:t>istema</a:t>
            </a:r>
            <a:r>
              <a:rPr lang="en" sz="2000" dirty="0"/>
              <a:t> </a:t>
            </a:r>
            <a:r>
              <a:rPr lang="en" sz="2000" dirty="0" err="1"/>
              <a:t>nervioso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0" name="Google Shape;449;p35">
            <a:extLst>
              <a:ext uri="{FF2B5EF4-FFF2-40B4-BE49-F238E27FC236}">
                <a16:creationId xmlns:a16="http://schemas.microsoft.com/office/drawing/2014/main" id="{C717E533-E862-8342-9C2A-B069FF9D5E1B}"/>
              </a:ext>
            </a:extLst>
          </p:cNvPr>
          <p:cNvSpPr/>
          <p:nvPr/>
        </p:nvSpPr>
        <p:spPr>
          <a:xfrm>
            <a:off x="2470865" y="2670820"/>
            <a:ext cx="159000" cy="159000"/>
          </a:xfrm>
          <a:prstGeom prst="ellipse">
            <a:avLst/>
          </a:prstGeom>
          <a:solidFill>
            <a:srgbClr val="A885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444;p35">
            <a:extLst>
              <a:ext uri="{FF2B5EF4-FFF2-40B4-BE49-F238E27FC236}">
                <a16:creationId xmlns:a16="http://schemas.microsoft.com/office/drawing/2014/main" id="{3C484064-7F4A-4E48-99B0-41634367F4B5}"/>
              </a:ext>
            </a:extLst>
          </p:cNvPr>
          <p:cNvSpPr txBox="1">
            <a:spLocks/>
          </p:cNvSpPr>
          <p:nvPr/>
        </p:nvSpPr>
        <p:spPr>
          <a:xfrm>
            <a:off x="6606751" y="3398872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" sz="1400" dirty="0"/>
              <a:t>Cataluña</a:t>
            </a:r>
          </a:p>
        </p:txBody>
      </p:sp>
      <p:sp>
        <p:nvSpPr>
          <p:cNvPr id="40" name="Google Shape;445;p35">
            <a:extLst>
              <a:ext uri="{FF2B5EF4-FFF2-40B4-BE49-F238E27FC236}">
                <a16:creationId xmlns:a16="http://schemas.microsoft.com/office/drawing/2014/main" id="{6778DA59-1833-9A4E-9306-DEC92CBF5AFF}"/>
              </a:ext>
            </a:extLst>
          </p:cNvPr>
          <p:cNvSpPr txBox="1">
            <a:spLocks/>
          </p:cNvSpPr>
          <p:nvPr/>
        </p:nvSpPr>
        <p:spPr>
          <a:xfrm>
            <a:off x="6606865" y="3717722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s-ES" sz="1400" dirty="0"/>
              <a:t>0.057 %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"/>
              <a:buNone/>
            </a:pPr>
            <a:endParaRPr lang="es-ES" sz="1400" dirty="0"/>
          </a:p>
        </p:txBody>
      </p:sp>
      <p:sp>
        <p:nvSpPr>
          <p:cNvPr id="41" name="Google Shape;451;p35">
            <a:extLst>
              <a:ext uri="{FF2B5EF4-FFF2-40B4-BE49-F238E27FC236}">
                <a16:creationId xmlns:a16="http://schemas.microsoft.com/office/drawing/2014/main" id="{AD7176B4-E54B-F245-966E-5022D693C585}"/>
              </a:ext>
            </a:extLst>
          </p:cNvPr>
          <p:cNvSpPr/>
          <p:nvPr/>
        </p:nvSpPr>
        <p:spPr>
          <a:xfrm>
            <a:off x="6452659" y="3521474"/>
            <a:ext cx="159000" cy="159000"/>
          </a:xfrm>
          <a:prstGeom prst="ellipse">
            <a:avLst/>
          </a:prstGeom>
          <a:solidFill>
            <a:srgbClr val="A885B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2" name="Google Shape;456;p35">
            <a:extLst>
              <a:ext uri="{FF2B5EF4-FFF2-40B4-BE49-F238E27FC236}">
                <a16:creationId xmlns:a16="http://schemas.microsoft.com/office/drawing/2014/main" id="{7FB0FFC9-8024-BB4D-9EAE-4BD272E05E15}"/>
              </a:ext>
            </a:extLst>
          </p:cNvPr>
          <p:cNvCxnSpPr>
            <a:cxnSpLocks/>
            <a:stCxn id="41" idx="2"/>
          </p:cNvCxnSpPr>
          <p:nvPr/>
        </p:nvCxnSpPr>
        <p:spPr>
          <a:xfrm rot="10800000">
            <a:off x="5437183" y="2533894"/>
            <a:ext cx="1015477" cy="1067081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0" name="Google Shape;448;p35">
            <a:extLst>
              <a:ext uri="{FF2B5EF4-FFF2-40B4-BE49-F238E27FC236}">
                <a16:creationId xmlns:a16="http://schemas.microsoft.com/office/drawing/2014/main" id="{41EA7E1C-D900-B040-8516-5441FB4230B0}"/>
              </a:ext>
            </a:extLst>
          </p:cNvPr>
          <p:cNvSpPr/>
          <p:nvPr/>
        </p:nvSpPr>
        <p:spPr>
          <a:xfrm>
            <a:off x="6459752" y="2315989"/>
            <a:ext cx="159000" cy="159000"/>
          </a:xfrm>
          <a:prstGeom prst="ellipse">
            <a:avLst/>
          </a:prstGeom>
          <a:solidFill>
            <a:srgbClr val="A75D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444;p35">
            <a:extLst>
              <a:ext uri="{FF2B5EF4-FFF2-40B4-BE49-F238E27FC236}">
                <a16:creationId xmlns:a16="http://schemas.microsoft.com/office/drawing/2014/main" id="{C3148D18-5E3F-FF49-9B4C-AB34E0B2BFFE}"/>
              </a:ext>
            </a:extLst>
          </p:cNvPr>
          <p:cNvSpPr txBox="1">
            <a:spLocks/>
          </p:cNvSpPr>
          <p:nvPr/>
        </p:nvSpPr>
        <p:spPr>
          <a:xfrm>
            <a:off x="6766243" y="1336153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" sz="1400" dirty="0"/>
              <a:t>Navarra</a:t>
            </a:r>
          </a:p>
        </p:txBody>
      </p:sp>
      <p:sp>
        <p:nvSpPr>
          <p:cNvPr id="61" name="Google Shape;445;p35">
            <a:extLst>
              <a:ext uri="{FF2B5EF4-FFF2-40B4-BE49-F238E27FC236}">
                <a16:creationId xmlns:a16="http://schemas.microsoft.com/office/drawing/2014/main" id="{94935CDF-05BA-BF4A-8E9A-C6D3D20C4D74}"/>
              </a:ext>
            </a:extLst>
          </p:cNvPr>
          <p:cNvSpPr txBox="1">
            <a:spLocks/>
          </p:cNvSpPr>
          <p:nvPr/>
        </p:nvSpPr>
        <p:spPr>
          <a:xfrm>
            <a:off x="6766357" y="1655003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s-ES" sz="1400" dirty="0"/>
              <a:t>0.063 %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"/>
              <a:buNone/>
            </a:pPr>
            <a:endParaRPr lang="es-ES" sz="1400" dirty="0"/>
          </a:p>
        </p:txBody>
      </p:sp>
      <p:cxnSp>
        <p:nvCxnSpPr>
          <p:cNvPr id="62" name="Google Shape;456;p35">
            <a:extLst>
              <a:ext uri="{FF2B5EF4-FFF2-40B4-BE49-F238E27FC236}">
                <a16:creationId xmlns:a16="http://schemas.microsoft.com/office/drawing/2014/main" id="{16F9293B-DEBC-8742-A92E-E0DB5164CA00}"/>
              </a:ext>
            </a:extLst>
          </p:cNvPr>
          <p:cNvCxnSpPr>
            <a:cxnSpLocks/>
            <a:stCxn id="63" idx="2"/>
          </p:cNvCxnSpPr>
          <p:nvPr/>
        </p:nvCxnSpPr>
        <p:spPr>
          <a:xfrm rot="10800000" flipV="1">
            <a:off x="4869712" y="1537793"/>
            <a:ext cx="1742440" cy="49532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3" name="Google Shape;448;p35">
            <a:extLst>
              <a:ext uri="{FF2B5EF4-FFF2-40B4-BE49-F238E27FC236}">
                <a16:creationId xmlns:a16="http://schemas.microsoft.com/office/drawing/2014/main" id="{4A7BAA16-CB82-2844-ADE8-58A0875F371B}"/>
              </a:ext>
            </a:extLst>
          </p:cNvPr>
          <p:cNvSpPr/>
          <p:nvPr/>
        </p:nvSpPr>
        <p:spPr>
          <a:xfrm>
            <a:off x="6612152" y="1458294"/>
            <a:ext cx="159000" cy="159000"/>
          </a:xfrm>
          <a:prstGeom prst="ellipse">
            <a:avLst/>
          </a:prstGeom>
          <a:solidFill>
            <a:srgbClr val="A75D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1" name="Google Shape;358;p31">
            <a:extLst>
              <a:ext uri="{FF2B5EF4-FFF2-40B4-BE49-F238E27FC236}">
                <a16:creationId xmlns:a16="http://schemas.microsoft.com/office/drawing/2014/main" id="{48EFD7A8-987D-C940-9810-BB95C6849E5E}"/>
              </a:ext>
            </a:extLst>
          </p:cNvPr>
          <p:cNvGrpSpPr/>
          <p:nvPr/>
        </p:nvGrpSpPr>
        <p:grpSpPr>
          <a:xfrm>
            <a:off x="8299039" y="4256257"/>
            <a:ext cx="528571" cy="525144"/>
            <a:chOff x="-22845575" y="3504075"/>
            <a:chExt cx="296950" cy="295025"/>
          </a:xfrm>
        </p:grpSpPr>
        <p:sp>
          <p:nvSpPr>
            <p:cNvPr id="82" name="Google Shape;359;p31">
              <a:extLst>
                <a:ext uri="{FF2B5EF4-FFF2-40B4-BE49-F238E27FC236}">
                  <a16:creationId xmlns:a16="http://schemas.microsoft.com/office/drawing/2014/main" id="{3D788E7C-D1B0-0645-8C62-BFE300D6DDD5}"/>
                </a:ext>
              </a:extLst>
            </p:cNvPr>
            <p:cNvSpPr/>
            <p:nvPr/>
          </p:nvSpPr>
          <p:spPr>
            <a:xfrm>
              <a:off x="-22688825" y="3504100"/>
              <a:ext cx="140200" cy="295000"/>
            </a:xfrm>
            <a:custGeom>
              <a:avLst/>
              <a:gdLst/>
              <a:ahLst/>
              <a:cxnLst/>
              <a:rect l="l" t="t" r="r" b="b"/>
              <a:pathLst>
                <a:path w="5608" h="11800" extrusionOk="0">
                  <a:moveTo>
                    <a:pt x="1465" y="2908"/>
                  </a:moveTo>
                  <a:cubicBezTo>
                    <a:pt x="1552" y="2908"/>
                    <a:pt x="1638" y="2931"/>
                    <a:pt x="1701" y="2979"/>
                  </a:cubicBezTo>
                  <a:cubicBezTo>
                    <a:pt x="1827" y="3105"/>
                    <a:pt x="1827" y="3357"/>
                    <a:pt x="1701" y="3451"/>
                  </a:cubicBezTo>
                  <a:cubicBezTo>
                    <a:pt x="1292" y="3861"/>
                    <a:pt x="1292" y="4522"/>
                    <a:pt x="1701" y="4932"/>
                  </a:cubicBezTo>
                  <a:cubicBezTo>
                    <a:pt x="1827" y="5026"/>
                    <a:pt x="1827" y="5279"/>
                    <a:pt x="1701" y="5373"/>
                  </a:cubicBezTo>
                  <a:cubicBezTo>
                    <a:pt x="1632" y="5477"/>
                    <a:pt x="1544" y="5524"/>
                    <a:pt x="1452" y="5524"/>
                  </a:cubicBezTo>
                  <a:cubicBezTo>
                    <a:pt x="1377" y="5524"/>
                    <a:pt x="1300" y="5493"/>
                    <a:pt x="1229" y="5436"/>
                  </a:cubicBezTo>
                  <a:cubicBezTo>
                    <a:pt x="567" y="4774"/>
                    <a:pt x="567" y="3672"/>
                    <a:pt x="1229" y="2979"/>
                  </a:cubicBezTo>
                  <a:cubicBezTo>
                    <a:pt x="1292" y="2931"/>
                    <a:pt x="1378" y="2908"/>
                    <a:pt x="1465" y="2908"/>
                  </a:cubicBezTo>
                  <a:close/>
                  <a:moveTo>
                    <a:pt x="2461" y="7313"/>
                  </a:moveTo>
                  <a:cubicBezTo>
                    <a:pt x="2532" y="7313"/>
                    <a:pt x="2605" y="7318"/>
                    <a:pt x="2678" y="7326"/>
                  </a:cubicBezTo>
                  <a:cubicBezTo>
                    <a:pt x="2867" y="7358"/>
                    <a:pt x="3025" y="7515"/>
                    <a:pt x="2993" y="7704"/>
                  </a:cubicBezTo>
                  <a:cubicBezTo>
                    <a:pt x="2962" y="7925"/>
                    <a:pt x="2804" y="8019"/>
                    <a:pt x="2615" y="8019"/>
                  </a:cubicBezTo>
                  <a:cubicBezTo>
                    <a:pt x="2579" y="8016"/>
                    <a:pt x="2543" y="8014"/>
                    <a:pt x="2507" y="8014"/>
                  </a:cubicBezTo>
                  <a:cubicBezTo>
                    <a:pt x="1947" y="8014"/>
                    <a:pt x="1418" y="8467"/>
                    <a:pt x="1418" y="9059"/>
                  </a:cubicBezTo>
                  <a:cubicBezTo>
                    <a:pt x="1418" y="9248"/>
                    <a:pt x="1260" y="9406"/>
                    <a:pt x="1071" y="9406"/>
                  </a:cubicBezTo>
                  <a:cubicBezTo>
                    <a:pt x="882" y="9406"/>
                    <a:pt x="725" y="9248"/>
                    <a:pt x="725" y="9059"/>
                  </a:cubicBezTo>
                  <a:cubicBezTo>
                    <a:pt x="725" y="8091"/>
                    <a:pt x="1490" y="7313"/>
                    <a:pt x="2461" y="7313"/>
                  </a:cubicBezTo>
                  <a:close/>
                  <a:moveTo>
                    <a:pt x="1060" y="0"/>
                  </a:moveTo>
                  <a:cubicBezTo>
                    <a:pt x="689" y="0"/>
                    <a:pt x="327" y="130"/>
                    <a:pt x="0" y="364"/>
                  </a:cubicBezTo>
                  <a:lnTo>
                    <a:pt x="0" y="5247"/>
                  </a:lnTo>
                  <a:cubicBezTo>
                    <a:pt x="0" y="5814"/>
                    <a:pt x="473" y="6255"/>
                    <a:pt x="1040" y="6255"/>
                  </a:cubicBezTo>
                  <a:cubicBezTo>
                    <a:pt x="1229" y="6255"/>
                    <a:pt x="1386" y="6413"/>
                    <a:pt x="1386" y="6602"/>
                  </a:cubicBezTo>
                  <a:cubicBezTo>
                    <a:pt x="1386" y="6822"/>
                    <a:pt x="1229" y="6948"/>
                    <a:pt x="1040" y="6948"/>
                  </a:cubicBezTo>
                  <a:cubicBezTo>
                    <a:pt x="630" y="6948"/>
                    <a:pt x="284" y="6854"/>
                    <a:pt x="0" y="6602"/>
                  </a:cubicBezTo>
                  <a:lnTo>
                    <a:pt x="0" y="11453"/>
                  </a:lnTo>
                  <a:cubicBezTo>
                    <a:pt x="284" y="11705"/>
                    <a:pt x="630" y="11800"/>
                    <a:pt x="1040" y="11800"/>
                  </a:cubicBezTo>
                  <a:cubicBezTo>
                    <a:pt x="1733" y="11800"/>
                    <a:pt x="2363" y="11359"/>
                    <a:pt x="2647" y="10760"/>
                  </a:cubicBezTo>
                  <a:cubicBezTo>
                    <a:pt x="3497" y="10634"/>
                    <a:pt x="4190" y="9910"/>
                    <a:pt x="4190" y="9028"/>
                  </a:cubicBezTo>
                  <a:cubicBezTo>
                    <a:pt x="4190" y="8902"/>
                    <a:pt x="4159" y="8776"/>
                    <a:pt x="4159" y="8618"/>
                  </a:cubicBezTo>
                  <a:cubicBezTo>
                    <a:pt x="4505" y="8555"/>
                    <a:pt x="4820" y="8397"/>
                    <a:pt x="5104" y="8145"/>
                  </a:cubicBezTo>
                  <a:cubicBezTo>
                    <a:pt x="5419" y="7830"/>
                    <a:pt x="5608" y="7389"/>
                    <a:pt x="5608" y="6917"/>
                  </a:cubicBezTo>
                  <a:cubicBezTo>
                    <a:pt x="5608" y="6539"/>
                    <a:pt x="5482" y="6192"/>
                    <a:pt x="5261" y="5909"/>
                  </a:cubicBezTo>
                  <a:cubicBezTo>
                    <a:pt x="5482" y="5594"/>
                    <a:pt x="5608" y="5247"/>
                    <a:pt x="5608" y="4869"/>
                  </a:cubicBezTo>
                  <a:cubicBezTo>
                    <a:pt x="5608" y="4396"/>
                    <a:pt x="5387" y="3987"/>
                    <a:pt x="5072" y="3672"/>
                  </a:cubicBezTo>
                  <a:cubicBezTo>
                    <a:pt x="4852" y="3420"/>
                    <a:pt x="4505" y="3262"/>
                    <a:pt x="4127" y="3199"/>
                  </a:cubicBezTo>
                  <a:cubicBezTo>
                    <a:pt x="4253" y="2632"/>
                    <a:pt x="4096" y="2002"/>
                    <a:pt x="3655" y="1561"/>
                  </a:cubicBezTo>
                  <a:cubicBezTo>
                    <a:pt x="3403" y="1309"/>
                    <a:pt x="3025" y="1120"/>
                    <a:pt x="2647" y="1088"/>
                  </a:cubicBezTo>
                  <a:cubicBezTo>
                    <a:pt x="2394" y="584"/>
                    <a:pt x="1985" y="143"/>
                    <a:pt x="1449" y="49"/>
                  </a:cubicBezTo>
                  <a:cubicBezTo>
                    <a:pt x="1319" y="16"/>
                    <a:pt x="1189" y="0"/>
                    <a:pt x="10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360;p31">
              <a:extLst>
                <a:ext uri="{FF2B5EF4-FFF2-40B4-BE49-F238E27FC236}">
                  <a16:creationId xmlns:a16="http://schemas.microsoft.com/office/drawing/2014/main" id="{11098898-7380-7144-A1E1-E25ECE699644}"/>
                </a:ext>
              </a:extLst>
            </p:cNvPr>
            <p:cNvSpPr/>
            <p:nvPr/>
          </p:nvSpPr>
          <p:spPr>
            <a:xfrm>
              <a:off x="-22845575" y="3504075"/>
              <a:ext cx="139425" cy="294250"/>
            </a:xfrm>
            <a:custGeom>
              <a:avLst/>
              <a:gdLst/>
              <a:ahLst/>
              <a:cxnLst/>
              <a:rect l="l" t="t" r="r" b="b"/>
              <a:pathLst>
                <a:path w="5577" h="11770" extrusionOk="0">
                  <a:moveTo>
                    <a:pt x="4187" y="2948"/>
                  </a:moveTo>
                  <a:cubicBezTo>
                    <a:pt x="4277" y="2948"/>
                    <a:pt x="4364" y="2980"/>
                    <a:pt x="4411" y="3043"/>
                  </a:cubicBezTo>
                  <a:cubicBezTo>
                    <a:pt x="5104" y="3673"/>
                    <a:pt x="5104" y="4775"/>
                    <a:pt x="4411" y="5437"/>
                  </a:cubicBezTo>
                  <a:cubicBezTo>
                    <a:pt x="4364" y="5500"/>
                    <a:pt x="4277" y="5532"/>
                    <a:pt x="4187" y="5532"/>
                  </a:cubicBezTo>
                  <a:cubicBezTo>
                    <a:pt x="4096" y="5532"/>
                    <a:pt x="4002" y="5500"/>
                    <a:pt x="3939" y="5437"/>
                  </a:cubicBezTo>
                  <a:cubicBezTo>
                    <a:pt x="3844" y="5311"/>
                    <a:pt x="3844" y="5090"/>
                    <a:pt x="3939" y="4964"/>
                  </a:cubicBezTo>
                  <a:cubicBezTo>
                    <a:pt x="4348" y="4555"/>
                    <a:pt x="4348" y="3893"/>
                    <a:pt x="3939" y="3515"/>
                  </a:cubicBezTo>
                  <a:cubicBezTo>
                    <a:pt x="3844" y="3389"/>
                    <a:pt x="3844" y="3137"/>
                    <a:pt x="3939" y="3043"/>
                  </a:cubicBezTo>
                  <a:cubicBezTo>
                    <a:pt x="4002" y="2980"/>
                    <a:pt x="4096" y="2948"/>
                    <a:pt x="4187" y="2948"/>
                  </a:cubicBezTo>
                  <a:close/>
                  <a:moveTo>
                    <a:pt x="3148" y="7314"/>
                  </a:moveTo>
                  <a:cubicBezTo>
                    <a:pt x="4123" y="7314"/>
                    <a:pt x="4915" y="8092"/>
                    <a:pt x="4915" y="9060"/>
                  </a:cubicBezTo>
                  <a:cubicBezTo>
                    <a:pt x="4915" y="9249"/>
                    <a:pt x="4726" y="9407"/>
                    <a:pt x="4537" y="9407"/>
                  </a:cubicBezTo>
                  <a:cubicBezTo>
                    <a:pt x="4348" y="9407"/>
                    <a:pt x="4191" y="9249"/>
                    <a:pt x="4191" y="9060"/>
                  </a:cubicBezTo>
                  <a:cubicBezTo>
                    <a:pt x="4191" y="8468"/>
                    <a:pt x="3662" y="8015"/>
                    <a:pt x="3101" y="8015"/>
                  </a:cubicBezTo>
                  <a:cubicBezTo>
                    <a:pt x="3066" y="8015"/>
                    <a:pt x="3030" y="8017"/>
                    <a:pt x="2994" y="8020"/>
                  </a:cubicBezTo>
                  <a:cubicBezTo>
                    <a:pt x="2968" y="8029"/>
                    <a:pt x="2944" y="8033"/>
                    <a:pt x="2920" y="8033"/>
                  </a:cubicBezTo>
                  <a:cubicBezTo>
                    <a:pt x="2765" y="8033"/>
                    <a:pt x="2643" y="7869"/>
                    <a:pt x="2616" y="7705"/>
                  </a:cubicBezTo>
                  <a:cubicBezTo>
                    <a:pt x="2584" y="7516"/>
                    <a:pt x="2742" y="7359"/>
                    <a:pt x="2931" y="7327"/>
                  </a:cubicBezTo>
                  <a:cubicBezTo>
                    <a:pt x="3004" y="7319"/>
                    <a:pt x="3077" y="7314"/>
                    <a:pt x="3148" y="7314"/>
                  </a:cubicBezTo>
                  <a:close/>
                  <a:moveTo>
                    <a:pt x="4581" y="0"/>
                  </a:moveTo>
                  <a:cubicBezTo>
                    <a:pt x="4444" y="0"/>
                    <a:pt x="4303" y="16"/>
                    <a:pt x="4159" y="50"/>
                  </a:cubicBezTo>
                  <a:cubicBezTo>
                    <a:pt x="3592" y="144"/>
                    <a:pt x="3214" y="585"/>
                    <a:pt x="2962" y="1089"/>
                  </a:cubicBezTo>
                  <a:cubicBezTo>
                    <a:pt x="2584" y="1152"/>
                    <a:pt x="2206" y="1310"/>
                    <a:pt x="1954" y="1562"/>
                  </a:cubicBezTo>
                  <a:cubicBezTo>
                    <a:pt x="1513" y="2003"/>
                    <a:pt x="1355" y="2633"/>
                    <a:pt x="1481" y="3200"/>
                  </a:cubicBezTo>
                  <a:cubicBezTo>
                    <a:pt x="1135" y="3232"/>
                    <a:pt x="820" y="3389"/>
                    <a:pt x="536" y="3673"/>
                  </a:cubicBezTo>
                  <a:cubicBezTo>
                    <a:pt x="221" y="3988"/>
                    <a:pt x="1" y="4397"/>
                    <a:pt x="1" y="4870"/>
                  </a:cubicBezTo>
                  <a:cubicBezTo>
                    <a:pt x="1" y="5280"/>
                    <a:pt x="127" y="5626"/>
                    <a:pt x="379" y="5910"/>
                  </a:cubicBezTo>
                  <a:cubicBezTo>
                    <a:pt x="127" y="6225"/>
                    <a:pt x="1" y="6571"/>
                    <a:pt x="1" y="6918"/>
                  </a:cubicBezTo>
                  <a:cubicBezTo>
                    <a:pt x="1" y="7390"/>
                    <a:pt x="221" y="7831"/>
                    <a:pt x="536" y="8146"/>
                  </a:cubicBezTo>
                  <a:cubicBezTo>
                    <a:pt x="788" y="8430"/>
                    <a:pt x="1135" y="8588"/>
                    <a:pt x="1481" y="8619"/>
                  </a:cubicBezTo>
                  <a:cubicBezTo>
                    <a:pt x="1229" y="9690"/>
                    <a:pt x="1985" y="10604"/>
                    <a:pt x="2931" y="10698"/>
                  </a:cubicBezTo>
                  <a:cubicBezTo>
                    <a:pt x="3214" y="11328"/>
                    <a:pt x="3781" y="11769"/>
                    <a:pt x="4537" y="11769"/>
                  </a:cubicBezTo>
                  <a:cubicBezTo>
                    <a:pt x="4947" y="11769"/>
                    <a:pt x="5293" y="11612"/>
                    <a:pt x="5577" y="11423"/>
                  </a:cubicBezTo>
                  <a:lnTo>
                    <a:pt x="5577" y="6571"/>
                  </a:lnTo>
                  <a:cubicBezTo>
                    <a:pt x="5293" y="6823"/>
                    <a:pt x="4947" y="6918"/>
                    <a:pt x="4537" y="6918"/>
                  </a:cubicBezTo>
                  <a:cubicBezTo>
                    <a:pt x="4348" y="6918"/>
                    <a:pt x="4191" y="6760"/>
                    <a:pt x="4191" y="6571"/>
                  </a:cubicBezTo>
                  <a:cubicBezTo>
                    <a:pt x="4191" y="6382"/>
                    <a:pt x="4348" y="6225"/>
                    <a:pt x="4537" y="6225"/>
                  </a:cubicBezTo>
                  <a:cubicBezTo>
                    <a:pt x="5136" y="6225"/>
                    <a:pt x="5577" y="5752"/>
                    <a:pt x="5577" y="5185"/>
                  </a:cubicBezTo>
                  <a:lnTo>
                    <a:pt x="5577" y="302"/>
                  </a:lnTo>
                  <a:cubicBezTo>
                    <a:pt x="5300" y="117"/>
                    <a:pt x="4956" y="0"/>
                    <a:pt x="45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288010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6C49B76-7B10-2649-8238-B8D8FD4BD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924" y="1409741"/>
            <a:ext cx="4784400" cy="2966328"/>
          </a:xfrm>
          <a:prstGeom prst="rect">
            <a:avLst/>
          </a:prstGeom>
        </p:spPr>
      </p:pic>
      <p:sp>
        <p:nvSpPr>
          <p:cNvPr id="438" name="Google Shape;438;p35"/>
          <p:cNvSpPr txBox="1">
            <a:spLocks noGrp="1"/>
          </p:cNvSpPr>
          <p:nvPr>
            <p:ph type="title" idx="4294967295"/>
          </p:nvPr>
        </p:nvSpPr>
        <p:spPr>
          <a:xfrm>
            <a:off x="1027645" y="939498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Asturias</a:t>
            </a:r>
            <a:endParaRPr sz="1400" dirty="0"/>
          </a:p>
        </p:txBody>
      </p:sp>
      <p:sp>
        <p:nvSpPr>
          <p:cNvPr id="439" name="Google Shape;439;p35"/>
          <p:cNvSpPr txBox="1">
            <a:spLocks noGrp="1"/>
          </p:cNvSpPr>
          <p:nvPr>
            <p:ph type="subTitle" idx="4294967295"/>
          </p:nvPr>
        </p:nvSpPr>
        <p:spPr>
          <a:xfrm>
            <a:off x="865481" y="1258348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0.056 %</a:t>
            </a:r>
            <a:endParaRPr sz="1400" dirty="0"/>
          </a:p>
        </p:txBody>
      </p:sp>
      <p:sp>
        <p:nvSpPr>
          <p:cNvPr id="442" name="Google Shape;442;p35"/>
          <p:cNvSpPr txBox="1">
            <a:spLocks noGrp="1"/>
          </p:cNvSpPr>
          <p:nvPr>
            <p:ph type="title" idx="4294967295"/>
          </p:nvPr>
        </p:nvSpPr>
        <p:spPr>
          <a:xfrm>
            <a:off x="1006429" y="3532873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Castilla y León</a:t>
            </a:r>
            <a:endParaRPr sz="1400" dirty="0"/>
          </a:p>
        </p:txBody>
      </p:sp>
      <p:sp>
        <p:nvSpPr>
          <p:cNvPr id="443" name="Google Shape;443;p35"/>
          <p:cNvSpPr txBox="1">
            <a:spLocks noGrp="1"/>
          </p:cNvSpPr>
          <p:nvPr>
            <p:ph type="subTitle" idx="4294967295"/>
          </p:nvPr>
        </p:nvSpPr>
        <p:spPr>
          <a:xfrm>
            <a:off x="844270" y="3851723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0.056 %</a:t>
            </a:r>
            <a:endParaRPr sz="1400" dirty="0"/>
          </a:p>
        </p:txBody>
      </p:sp>
      <p:sp>
        <p:nvSpPr>
          <p:cNvPr id="444" name="Google Shape;444;p35"/>
          <p:cNvSpPr txBox="1">
            <a:spLocks noGrp="1"/>
          </p:cNvSpPr>
          <p:nvPr>
            <p:ph type="title" idx="4294967295"/>
          </p:nvPr>
        </p:nvSpPr>
        <p:spPr>
          <a:xfrm>
            <a:off x="6624476" y="1768547"/>
            <a:ext cx="1481100" cy="52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Cantabria</a:t>
            </a:r>
            <a:endParaRPr sz="1400" dirty="0"/>
          </a:p>
        </p:txBody>
      </p:sp>
      <p:sp>
        <p:nvSpPr>
          <p:cNvPr id="445" name="Google Shape;445;p35"/>
          <p:cNvSpPr txBox="1">
            <a:spLocks noGrp="1"/>
          </p:cNvSpPr>
          <p:nvPr>
            <p:ph type="subTitle" idx="4294967295"/>
          </p:nvPr>
        </p:nvSpPr>
        <p:spPr>
          <a:xfrm>
            <a:off x="6624590" y="2087397"/>
            <a:ext cx="16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dirty="0"/>
              <a:t>0.043 %</a:t>
            </a:r>
            <a:endParaRPr sz="14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400" dirty="0"/>
          </a:p>
        </p:txBody>
      </p:sp>
      <p:sp>
        <p:nvSpPr>
          <p:cNvPr id="448" name="Google Shape;448;p35"/>
          <p:cNvSpPr/>
          <p:nvPr/>
        </p:nvSpPr>
        <p:spPr>
          <a:xfrm>
            <a:off x="2513395" y="1077676"/>
            <a:ext cx="159000" cy="159000"/>
          </a:xfrm>
          <a:prstGeom prst="ellipse">
            <a:avLst/>
          </a:prstGeom>
          <a:solidFill>
            <a:srgbClr val="A75DA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1" name="Google Shape;451;p35"/>
          <p:cNvSpPr/>
          <p:nvPr/>
        </p:nvSpPr>
        <p:spPr>
          <a:xfrm>
            <a:off x="6470384" y="1891149"/>
            <a:ext cx="159000" cy="159000"/>
          </a:xfrm>
          <a:prstGeom prst="ellipse">
            <a:avLst/>
          </a:prstGeom>
          <a:solidFill>
            <a:srgbClr val="D2E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53" name="Google Shape;453;p35"/>
          <p:cNvCxnSpPr>
            <a:cxnSpLocks/>
            <a:stCxn id="448" idx="6"/>
          </p:cNvCxnSpPr>
          <p:nvPr/>
        </p:nvCxnSpPr>
        <p:spPr>
          <a:xfrm>
            <a:off x="2672395" y="1157176"/>
            <a:ext cx="1127749" cy="723197"/>
          </a:xfrm>
          <a:prstGeom prst="bentConnector3">
            <a:avLst>
              <a:gd name="adj1" fmla="val 971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5" name="Google Shape;455;p35"/>
          <p:cNvCxnSpPr>
            <a:cxnSpLocks/>
          </p:cNvCxnSpPr>
          <p:nvPr/>
        </p:nvCxnSpPr>
        <p:spPr>
          <a:xfrm flipV="1">
            <a:off x="2651129" y="2647507"/>
            <a:ext cx="1123886" cy="1100543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456" name="Google Shape;456;p35"/>
          <p:cNvCxnSpPr>
            <a:cxnSpLocks/>
            <a:stCxn id="451" idx="2"/>
          </p:cNvCxnSpPr>
          <p:nvPr/>
        </p:nvCxnSpPr>
        <p:spPr>
          <a:xfrm rot="10800000">
            <a:off x="4327452" y="1880373"/>
            <a:ext cx="2142933" cy="90276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" name="CuadroTexto 3">
            <a:extLst>
              <a:ext uri="{FF2B5EF4-FFF2-40B4-BE49-F238E27FC236}">
                <a16:creationId xmlns:a16="http://schemas.microsoft.com/office/drawing/2014/main" id="{AB4247DD-07C1-0C42-A799-AE0EAC3C46B9}"/>
              </a:ext>
            </a:extLst>
          </p:cNvPr>
          <p:cNvSpPr txBox="1"/>
          <p:nvPr/>
        </p:nvSpPr>
        <p:spPr>
          <a:xfrm>
            <a:off x="4503291" y="1240880"/>
            <a:ext cx="235853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0.031    0.035    0.039     0.043     0.048     0.052     0.056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66CE081-4ABC-E444-9D4E-773C1C1AF3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4640710" y="1381054"/>
            <a:ext cx="1757471" cy="57374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6531C31F-90C8-864B-B4DB-C19BCECAF2CD}"/>
              </a:ext>
            </a:extLst>
          </p:cNvPr>
          <p:cNvSpPr txBox="1"/>
          <p:nvPr/>
        </p:nvSpPr>
        <p:spPr>
          <a:xfrm>
            <a:off x="4555022" y="1424674"/>
            <a:ext cx="2121667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" dirty="0"/>
              <a:t>Decesos por enfermedades del sistema digestivo  (%)</a:t>
            </a:r>
          </a:p>
        </p:txBody>
      </p:sp>
      <p:sp>
        <p:nvSpPr>
          <p:cNvPr id="51" name="Google Shape;440;p35">
            <a:extLst>
              <a:ext uri="{FF2B5EF4-FFF2-40B4-BE49-F238E27FC236}">
                <a16:creationId xmlns:a16="http://schemas.microsoft.com/office/drawing/2014/main" id="{C0DECA03-0C75-D94B-9B7B-BAF227463D6A}"/>
              </a:ext>
            </a:extLst>
          </p:cNvPr>
          <p:cNvSpPr txBox="1">
            <a:spLocks/>
          </p:cNvSpPr>
          <p:nvPr/>
        </p:nvSpPr>
        <p:spPr>
          <a:xfrm>
            <a:off x="708665" y="2172383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r"/>
            <a:r>
              <a:rPr lang="es-ES" sz="1400" dirty="0"/>
              <a:t>Galicia</a:t>
            </a:r>
          </a:p>
        </p:txBody>
      </p:sp>
      <p:sp>
        <p:nvSpPr>
          <p:cNvPr id="52" name="Google Shape;441;p35">
            <a:extLst>
              <a:ext uri="{FF2B5EF4-FFF2-40B4-BE49-F238E27FC236}">
                <a16:creationId xmlns:a16="http://schemas.microsoft.com/office/drawing/2014/main" id="{5814154B-D585-3E4D-884B-F5CFBD041564}"/>
              </a:ext>
            </a:extLst>
          </p:cNvPr>
          <p:cNvSpPr txBox="1">
            <a:spLocks/>
          </p:cNvSpPr>
          <p:nvPr/>
        </p:nvSpPr>
        <p:spPr>
          <a:xfrm>
            <a:off x="546501" y="2491233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 algn="r">
              <a:spcAft>
                <a:spcPts val="1600"/>
              </a:spcAft>
              <a:buFont typeface="Fira Sans Condensed"/>
              <a:buNone/>
            </a:pPr>
            <a:r>
              <a:rPr lang="en" sz="1400" dirty="0"/>
              <a:t>0.052 %</a:t>
            </a:r>
          </a:p>
        </p:txBody>
      </p:sp>
      <p:cxnSp>
        <p:nvCxnSpPr>
          <p:cNvPr id="54" name="Google Shape;454;p35">
            <a:extLst>
              <a:ext uri="{FF2B5EF4-FFF2-40B4-BE49-F238E27FC236}">
                <a16:creationId xmlns:a16="http://schemas.microsoft.com/office/drawing/2014/main" id="{B11A45A4-31C0-334C-B9FA-856D5D4091AB}"/>
              </a:ext>
            </a:extLst>
          </p:cNvPr>
          <p:cNvCxnSpPr>
            <a:cxnSpLocks/>
          </p:cNvCxnSpPr>
          <p:nvPr/>
        </p:nvCxnSpPr>
        <p:spPr>
          <a:xfrm flipV="1">
            <a:off x="2353415" y="2041451"/>
            <a:ext cx="836352" cy="347359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56" name="Google Shape;444;p35">
            <a:extLst>
              <a:ext uri="{FF2B5EF4-FFF2-40B4-BE49-F238E27FC236}">
                <a16:creationId xmlns:a16="http://schemas.microsoft.com/office/drawing/2014/main" id="{9677DFA3-6590-244B-98EF-1FA36076E691}"/>
              </a:ext>
            </a:extLst>
          </p:cNvPr>
          <p:cNvSpPr txBox="1">
            <a:spLocks/>
          </p:cNvSpPr>
          <p:nvPr/>
        </p:nvSpPr>
        <p:spPr>
          <a:xfrm>
            <a:off x="4384539" y="4366438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" sz="1400" dirty="0"/>
              <a:t>Extremadura</a:t>
            </a:r>
          </a:p>
        </p:txBody>
      </p:sp>
      <p:sp>
        <p:nvSpPr>
          <p:cNvPr id="57" name="Google Shape;445;p35">
            <a:extLst>
              <a:ext uri="{FF2B5EF4-FFF2-40B4-BE49-F238E27FC236}">
                <a16:creationId xmlns:a16="http://schemas.microsoft.com/office/drawing/2014/main" id="{A575FDFC-C56B-6041-8042-F8040D61C0E0}"/>
              </a:ext>
            </a:extLst>
          </p:cNvPr>
          <p:cNvSpPr txBox="1">
            <a:spLocks/>
          </p:cNvSpPr>
          <p:nvPr/>
        </p:nvSpPr>
        <p:spPr>
          <a:xfrm>
            <a:off x="4384653" y="4685288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s-ES" sz="1400" dirty="0"/>
              <a:t>0.052 %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"/>
              <a:buNone/>
            </a:pPr>
            <a:endParaRPr lang="es-ES" sz="1400" dirty="0"/>
          </a:p>
        </p:txBody>
      </p:sp>
      <p:cxnSp>
        <p:nvCxnSpPr>
          <p:cNvPr id="58" name="Google Shape;456;p35">
            <a:extLst>
              <a:ext uri="{FF2B5EF4-FFF2-40B4-BE49-F238E27FC236}">
                <a16:creationId xmlns:a16="http://schemas.microsoft.com/office/drawing/2014/main" id="{6EA378C2-F4E5-3E40-8C66-F469EEE02B53}"/>
              </a:ext>
            </a:extLst>
          </p:cNvPr>
          <p:cNvCxnSpPr>
            <a:cxnSpLocks/>
            <a:stCxn id="45" idx="2"/>
          </p:cNvCxnSpPr>
          <p:nvPr/>
        </p:nvCxnSpPr>
        <p:spPr>
          <a:xfrm rot="10800000">
            <a:off x="3796927" y="3338331"/>
            <a:ext cx="464821" cy="1229271"/>
          </a:xfrm>
          <a:prstGeom prst="bentConnector2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4" name="Google Shape;430;p35">
            <a:extLst>
              <a:ext uri="{FF2B5EF4-FFF2-40B4-BE49-F238E27FC236}">
                <a16:creationId xmlns:a16="http://schemas.microsoft.com/office/drawing/2014/main" id="{358182F4-CF78-714E-9DD3-4854729307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168" y="149371"/>
            <a:ext cx="872683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Decesos por comunidad autónoma VII  </a:t>
            </a:r>
            <a:r>
              <a:rPr lang="en" sz="2000" dirty="0">
                <a:solidFill>
                  <a:schemeClr val="dk1"/>
                </a:solidFill>
              </a:rPr>
              <a:t>. </a:t>
            </a:r>
            <a:r>
              <a:rPr lang="en" sz="2000" dirty="0"/>
              <a:t> </a:t>
            </a:r>
            <a:r>
              <a:rPr lang="es-ES" sz="2000" dirty="0"/>
              <a:t>e</a:t>
            </a:r>
            <a:r>
              <a:rPr lang="en" sz="2000" dirty="0" err="1"/>
              <a:t>nfermedades</a:t>
            </a:r>
            <a:r>
              <a:rPr lang="en" sz="2000" dirty="0"/>
              <a:t> del </a:t>
            </a:r>
            <a:r>
              <a:rPr lang="es-ES" sz="2000" dirty="0"/>
              <a:t>s</a:t>
            </a:r>
            <a:r>
              <a:rPr lang="en" sz="2000" dirty="0" err="1"/>
              <a:t>istema</a:t>
            </a:r>
            <a:r>
              <a:rPr lang="en" sz="2000" dirty="0"/>
              <a:t> </a:t>
            </a:r>
            <a:r>
              <a:rPr lang="en" sz="2000" dirty="0" err="1"/>
              <a:t>digestivo</a:t>
            </a:r>
            <a:endParaRPr sz="2000" dirty="0">
              <a:solidFill>
                <a:schemeClr val="dk1"/>
              </a:solidFill>
            </a:endParaRPr>
          </a:p>
        </p:txBody>
      </p:sp>
      <p:sp>
        <p:nvSpPr>
          <p:cNvPr id="30" name="Google Shape;449;p35">
            <a:extLst>
              <a:ext uri="{FF2B5EF4-FFF2-40B4-BE49-F238E27FC236}">
                <a16:creationId xmlns:a16="http://schemas.microsoft.com/office/drawing/2014/main" id="{C717E533-E862-8342-9C2A-B069FF9D5E1B}"/>
              </a:ext>
            </a:extLst>
          </p:cNvPr>
          <p:cNvSpPr/>
          <p:nvPr/>
        </p:nvSpPr>
        <p:spPr>
          <a:xfrm>
            <a:off x="2194415" y="2309310"/>
            <a:ext cx="159000" cy="159000"/>
          </a:xfrm>
          <a:prstGeom prst="ellipse">
            <a:avLst/>
          </a:prstGeom>
          <a:solidFill>
            <a:srgbClr val="A75D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" name="Google Shape;449;p35">
            <a:extLst>
              <a:ext uri="{FF2B5EF4-FFF2-40B4-BE49-F238E27FC236}">
                <a16:creationId xmlns:a16="http://schemas.microsoft.com/office/drawing/2014/main" id="{5FCAB8CB-A4FC-D045-86B1-33202C6CE490}"/>
              </a:ext>
            </a:extLst>
          </p:cNvPr>
          <p:cNvSpPr/>
          <p:nvPr/>
        </p:nvSpPr>
        <p:spPr>
          <a:xfrm>
            <a:off x="2487529" y="3670358"/>
            <a:ext cx="159000" cy="159000"/>
          </a:xfrm>
          <a:prstGeom prst="ellipse">
            <a:avLst/>
          </a:prstGeom>
          <a:solidFill>
            <a:srgbClr val="A75D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" name="Google Shape;444;p35">
            <a:extLst>
              <a:ext uri="{FF2B5EF4-FFF2-40B4-BE49-F238E27FC236}">
                <a16:creationId xmlns:a16="http://schemas.microsoft.com/office/drawing/2014/main" id="{355D1003-B300-4341-B76A-B74B48AEEA96}"/>
              </a:ext>
            </a:extLst>
          </p:cNvPr>
          <p:cNvSpPr txBox="1">
            <a:spLocks/>
          </p:cNvSpPr>
          <p:nvPr/>
        </p:nvSpPr>
        <p:spPr>
          <a:xfrm>
            <a:off x="6691812" y="2675860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" sz="1400" dirty="0"/>
              <a:t>Madrid</a:t>
            </a:r>
          </a:p>
        </p:txBody>
      </p:sp>
      <p:sp>
        <p:nvSpPr>
          <p:cNvPr id="35" name="Google Shape;445;p35">
            <a:extLst>
              <a:ext uri="{FF2B5EF4-FFF2-40B4-BE49-F238E27FC236}">
                <a16:creationId xmlns:a16="http://schemas.microsoft.com/office/drawing/2014/main" id="{41ED780C-691D-FE4A-9DD1-E5DE1E090DB5}"/>
              </a:ext>
            </a:extLst>
          </p:cNvPr>
          <p:cNvSpPr txBox="1">
            <a:spLocks/>
          </p:cNvSpPr>
          <p:nvPr/>
        </p:nvSpPr>
        <p:spPr>
          <a:xfrm>
            <a:off x="6691926" y="2994710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s-ES" sz="1400" dirty="0"/>
              <a:t>0.032 %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"/>
              <a:buNone/>
            </a:pPr>
            <a:endParaRPr lang="es-ES" sz="1400" dirty="0"/>
          </a:p>
        </p:txBody>
      </p:sp>
      <p:sp>
        <p:nvSpPr>
          <p:cNvPr id="36" name="Google Shape;451;p35">
            <a:extLst>
              <a:ext uri="{FF2B5EF4-FFF2-40B4-BE49-F238E27FC236}">
                <a16:creationId xmlns:a16="http://schemas.microsoft.com/office/drawing/2014/main" id="{79FE915A-5066-B344-9E62-B4759858B654}"/>
              </a:ext>
            </a:extLst>
          </p:cNvPr>
          <p:cNvSpPr/>
          <p:nvPr/>
        </p:nvSpPr>
        <p:spPr>
          <a:xfrm>
            <a:off x="6537720" y="2798462"/>
            <a:ext cx="159000" cy="159000"/>
          </a:xfrm>
          <a:prstGeom prst="ellipse">
            <a:avLst/>
          </a:prstGeom>
          <a:solidFill>
            <a:srgbClr val="F0F9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7" name="Google Shape;456;p35">
            <a:extLst>
              <a:ext uri="{FF2B5EF4-FFF2-40B4-BE49-F238E27FC236}">
                <a16:creationId xmlns:a16="http://schemas.microsoft.com/office/drawing/2014/main" id="{E9200895-5387-6640-9E33-AE15BCA0FAA6}"/>
              </a:ext>
            </a:extLst>
          </p:cNvPr>
          <p:cNvCxnSpPr>
            <a:cxnSpLocks/>
            <a:stCxn id="36" idx="2"/>
          </p:cNvCxnSpPr>
          <p:nvPr/>
        </p:nvCxnSpPr>
        <p:spPr>
          <a:xfrm rot="10800000">
            <a:off x="4394788" y="2787686"/>
            <a:ext cx="2142933" cy="90276"/>
          </a:xfrm>
          <a:prstGeom prst="bentConnector3">
            <a:avLst>
              <a:gd name="adj1" fmla="val 9862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38" name="Google Shape;444;p35">
            <a:extLst>
              <a:ext uri="{FF2B5EF4-FFF2-40B4-BE49-F238E27FC236}">
                <a16:creationId xmlns:a16="http://schemas.microsoft.com/office/drawing/2014/main" id="{B83F4912-80C2-7E41-8D01-8E1084666E3F}"/>
              </a:ext>
            </a:extLst>
          </p:cNvPr>
          <p:cNvSpPr txBox="1">
            <a:spLocks/>
          </p:cNvSpPr>
          <p:nvPr/>
        </p:nvSpPr>
        <p:spPr>
          <a:xfrm>
            <a:off x="6309038" y="3622151"/>
            <a:ext cx="1481100" cy="52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r>
              <a:rPr lang="es-ES" sz="1400" dirty="0"/>
              <a:t>Murcia</a:t>
            </a:r>
          </a:p>
        </p:txBody>
      </p:sp>
      <p:sp>
        <p:nvSpPr>
          <p:cNvPr id="39" name="Google Shape;445;p35">
            <a:extLst>
              <a:ext uri="{FF2B5EF4-FFF2-40B4-BE49-F238E27FC236}">
                <a16:creationId xmlns:a16="http://schemas.microsoft.com/office/drawing/2014/main" id="{C11638E3-4DBF-A944-BA93-EC8E0B13D4D4}"/>
              </a:ext>
            </a:extLst>
          </p:cNvPr>
          <p:cNvSpPr txBox="1">
            <a:spLocks/>
          </p:cNvSpPr>
          <p:nvPr/>
        </p:nvSpPr>
        <p:spPr>
          <a:xfrm>
            <a:off x="6309152" y="3941001"/>
            <a:ext cx="1643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Fira Sans Condensed"/>
              <a:buChar char="●"/>
              <a:defRPr sz="18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buFont typeface="Fira Sans Condensed"/>
              <a:buNone/>
            </a:pPr>
            <a:r>
              <a:rPr lang="es-ES" sz="1400" dirty="0"/>
              <a:t>0.037 %</a:t>
            </a:r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Fira Sans Condensed"/>
              <a:buNone/>
            </a:pPr>
            <a:endParaRPr lang="es-ES" sz="1400" dirty="0"/>
          </a:p>
        </p:txBody>
      </p:sp>
      <p:sp>
        <p:nvSpPr>
          <p:cNvPr id="40" name="Google Shape;451;p35">
            <a:extLst>
              <a:ext uri="{FF2B5EF4-FFF2-40B4-BE49-F238E27FC236}">
                <a16:creationId xmlns:a16="http://schemas.microsoft.com/office/drawing/2014/main" id="{418328E3-3365-9446-AAC3-25FA7B9C95A4}"/>
              </a:ext>
            </a:extLst>
          </p:cNvPr>
          <p:cNvSpPr/>
          <p:nvPr/>
        </p:nvSpPr>
        <p:spPr>
          <a:xfrm>
            <a:off x="6154946" y="3744753"/>
            <a:ext cx="159000" cy="159000"/>
          </a:xfrm>
          <a:prstGeom prst="ellipse">
            <a:avLst/>
          </a:prstGeom>
          <a:solidFill>
            <a:srgbClr val="D2E0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1" name="Google Shape;456;p35">
            <a:extLst>
              <a:ext uri="{FF2B5EF4-FFF2-40B4-BE49-F238E27FC236}">
                <a16:creationId xmlns:a16="http://schemas.microsoft.com/office/drawing/2014/main" id="{95BB334A-2C67-2442-BDFC-73760F949260}"/>
              </a:ext>
            </a:extLst>
          </p:cNvPr>
          <p:cNvCxnSpPr>
            <a:cxnSpLocks/>
            <a:stCxn id="40" idx="2"/>
          </p:cNvCxnSpPr>
          <p:nvPr/>
        </p:nvCxnSpPr>
        <p:spPr>
          <a:xfrm rot="10800000">
            <a:off x="4986670" y="3670359"/>
            <a:ext cx="1168276" cy="153895"/>
          </a:xfrm>
          <a:prstGeom prst="bentConnector3">
            <a:avLst>
              <a:gd name="adj1" fmla="val 9732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45" name="Google Shape;449;p35">
            <a:extLst>
              <a:ext uri="{FF2B5EF4-FFF2-40B4-BE49-F238E27FC236}">
                <a16:creationId xmlns:a16="http://schemas.microsoft.com/office/drawing/2014/main" id="{F269326F-0E39-3949-826C-80FE123A75EB}"/>
              </a:ext>
            </a:extLst>
          </p:cNvPr>
          <p:cNvSpPr/>
          <p:nvPr/>
        </p:nvSpPr>
        <p:spPr>
          <a:xfrm>
            <a:off x="4261747" y="4488101"/>
            <a:ext cx="159000" cy="159000"/>
          </a:xfrm>
          <a:prstGeom prst="ellipse">
            <a:avLst/>
          </a:prstGeom>
          <a:solidFill>
            <a:srgbClr val="A75D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014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4784652" y="2817837"/>
            <a:ext cx="4359348" cy="944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Relaciones</a:t>
            </a:r>
            <a:r>
              <a:rPr lang="en" dirty="0"/>
              <a:t> con </a:t>
            </a:r>
            <a:r>
              <a:rPr lang="en" dirty="0" err="1"/>
              <a:t>otras</a:t>
            </a:r>
            <a:r>
              <a:rPr lang="en" dirty="0"/>
              <a:t> variables</a:t>
            </a:r>
            <a:endParaRPr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4814621" y="3719936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Datos</a:t>
            </a:r>
            <a:r>
              <a:rPr lang="en" dirty="0"/>
              <a:t> </a:t>
            </a:r>
            <a:r>
              <a:rPr lang="en" dirty="0" err="1"/>
              <a:t>relativos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2792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30;p35">
            <a:extLst>
              <a:ext uri="{FF2B5EF4-FFF2-40B4-BE49-F238E27FC236}">
                <a16:creationId xmlns:a16="http://schemas.microsoft.com/office/drawing/2014/main" id="{0D990C35-EF65-324F-A708-A8BE290A4949}"/>
              </a:ext>
            </a:extLst>
          </p:cNvPr>
          <p:cNvSpPr txBox="1">
            <a:spLocks/>
          </p:cNvSpPr>
          <p:nvPr/>
        </p:nvSpPr>
        <p:spPr>
          <a:xfrm>
            <a:off x="294955" y="1763447"/>
            <a:ext cx="196708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ira Sans Condensed ExtraBold"/>
              <a:buNone/>
              <a:defRPr sz="40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Condensed ExtraBold"/>
              <a:buNone/>
              <a:defRPr sz="3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Condensed ExtraBold"/>
              <a:buNone/>
              <a:defRPr sz="3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Condensed ExtraBold"/>
              <a:buNone/>
              <a:defRPr sz="3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Condensed ExtraBold"/>
              <a:buNone/>
              <a:defRPr sz="3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Condensed ExtraBold"/>
              <a:buNone/>
              <a:defRPr sz="3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Condensed ExtraBold"/>
              <a:buNone/>
              <a:defRPr sz="3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Condensed ExtraBold"/>
              <a:buNone/>
              <a:defRPr sz="3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ira Sans Condensed ExtraBold"/>
              <a:buNone/>
              <a:defRPr sz="36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s-ES" sz="2000" dirty="0">
                <a:solidFill>
                  <a:srgbClr val="E17C78"/>
                </a:solidFill>
              </a:rPr>
              <a:t>¿ Por qué esta </a:t>
            </a:r>
          </a:p>
          <a:p>
            <a:pPr algn="ctr">
              <a:lnSpc>
                <a:spcPct val="200000"/>
              </a:lnSpc>
            </a:pPr>
            <a:r>
              <a:rPr lang="es-ES" sz="2000" dirty="0">
                <a:solidFill>
                  <a:srgbClr val="E17C78"/>
                </a:solidFill>
              </a:rPr>
              <a:t>temática ? </a:t>
            </a:r>
            <a:r>
              <a:rPr lang="es-ES" sz="2000" dirty="0"/>
              <a:t>    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6192418-C5F8-0048-ADB7-B6C8DC63A2A3}"/>
              </a:ext>
            </a:extLst>
          </p:cNvPr>
          <p:cNvSpPr txBox="1"/>
          <p:nvPr/>
        </p:nvSpPr>
        <p:spPr>
          <a:xfrm>
            <a:off x="2912261" y="1095998"/>
            <a:ext cx="5422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Perfil docente enfocado a salud: Educación Física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807CB3C-929D-6745-B783-45259284EA5E}"/>
              </a:ext>
            </a:extLst>
          </p:cNvPr>
          <p:cNvSpPr txBox="1"/>
          <p:nvPr/>
        </p:nvSpPr>
        <p:spPr>
          <a:xfrm>
            <a:off x="3276484" y="2215294"/>
            <a:ext cx="5422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Especialidad en enfermedad de Alzheimer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E683DA-E5DF-3E4B-98F1-3D57F2DCC40E}"/>
              </a:ext>
            </a:extLst>
          </p:cNvPr>
          <p:cNvSpPr txBox="1"/>
          <p:nvPr/>
        </p:nvSpPr>
        <p:spPr>
          <a:xfrm>
            <a:off x="3191270" y="3292527"/>
            <a:ext cx="5422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Interés en sectores sanitario y socio-sanitario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D702E2C-8897-C842-BB29-802D5A0ABE9B}"/>
              </a:ext>
            </a:extLst>
          </p:cNvPr>
          <p:cNvSpPr txBox="1"/>
          <p:nvPr/>
        </p:nvSpPr>
        <p:spPr>
          <a:xfrm>
            <a:off x="3276484" y="4369447"/>
            <a:ext cx="5422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Firme defensor del sistema sanitario público</a:t>
            </a:r>
          </a:p>
        </p:txBody>
      </p:sp>
      <p:grpSp>
        <p:nvGrpSpPr>
          <p:cNvPr id="11" name="Google Shape;414;p34">
            <a:extLst>
              <a:ext uri="{FF2B5EF4-FFF2-40B4-BE49-F238E27FC236}">
                <a16:creationId xmlns:a16="http://schemas.microsoft.com/office/drawing/2014/main" id="{FCFF1612-380B-3B48-87EA-623F21785A6F}"/>
              </a:ext>
            </a:extLst>
          </p:cNvPr>
          <p:cNvGrpSpPr/>
          <p:nvPr/>
        </p:nvGrpSpPr>
        <p:grpSpPr>
          <a:xfrm>
            <a:off x="4780389" y="2688696"/>
            <a:ext cx="506877" cy="527554"/>
            <a:chOff x="-27691025" y="3175300"/>
            <a:chExt cx="251275" cy="295375"/>
          </a:xfrm>
          <a:solidFill>
            <a:srgbClr val="F79693"/>
          </a:solidFill>
        </p:grpSpPr>
        <p:sp>
          <p:nvSpPr>
            <p:cNvPr id="12" name="Google Shape;415;p34">
              <a:extLst>
                <a:ext uri="{FF2B5EF4-FFF2-40B4-BE49-F238E27FC236}">
                  <a16:creationId xmlns:a16="http://schemas.microsoft.com/office/drawing/2014/main" id="{7833FBD4-754E-1041-9C6D-970369C94246}"/>
                </a:ext>
              </a:extLst>
            </p:cNvPr>
            <p:cNvSpPr/>
            <p:nvPr/>
          </p:nvSpPr>
          <p:spPr>
            <a:xfrm>
              <a:off x="-27492550" y="3298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99" y="663"/>
                    <a:pt x="725" y="505"/>
                    <a:pt x="725" y="347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416;p34">
              <a:extLst>
                <a:ext uri="{FF2B5EF4-FFF2-40B4-BE49-F238E27FC236}">
                  <a16:creationId xmlns:a16="http://schemas.microsoft.com/office/drawing/2014/main" id="{00ADC714-2D62-394E-ACB9-EE1C2F9ECBD3}"/>
                </a:ext>
              </a:extLst>
            </p:cNvPr>
            <p:cNvSpPr/>
            <p:nvPr/>
          </p:nvSpPr>
          <p:spPr>
            <a:xfrm>
              <a:off x="-27613050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1733"/>
                  </a:lnTo>
                  <a:cubicBezTo>
                    <a:pt x="32" y="1922"/>
                    <a:pt x="158" y="2080"/>
                    <a:pt x="347" y="2080"/>
                  </a:cubicBezTo>
                  <a:cubicBezTo>
                    <a:pt x="536" y="2080"/>
                    <a:pt x="693" y="1922"/>
                    <a:pt x="693" y="1733"/>
                  </a:cubicBezTo>
                  <a:lnTo>
                    <a:pt x="693" y="1386"/>
                  </a:lnTo>
                  <a:lnTo>
                    <a:pt x="1040" y="1386"/>
                  </a:lnTo>
                  <a:cubicBezTo>
                    <a:pt x="1260" y="1386"/>
                    <a:pt x="1418" y="1544"/>
                    <a:pt x="1418" y="1733"/>
                  </a:cubicBezTo>
                  <a:lnTo>
                    <a:pt x="1418" y="2899"/>
                  </a:lnTo>
                  <a:cubicBezTo>
                    <a:pt x="1197" y="3025"/>
                    <a:pt x="1040" y="3277"/>
                    <a:pt x="1040" y="3497"/>
                  </a:cubicBezTo>
                  <a:lnTo>
                    <a:pt x="1040" y="4222"/>
                  </a:lnTo>
                  <a:lnTo>
                    <a:pt x="2426" y="4222"/>
                  </a:lnTo>
                  <a:lnTo>
                    <a:pt x="2426" y="3497"/>
                  </a:lnTo>
                  <a:cubicBezTo>
                    <a:pt x="2426" y="3214"/>
                    <a:pt x="2268" y="3025"/>
                    <a:pt x="2079" y="2899"/>
                  </a:cubicBezTo>
                  <a:lnTo>
                    <a:pt x="2079" y="1733"/>
                  </a:lnTo>
                  <a:cubicBezTo>
                    <a:pt x="2079" y="1134"/>
                    <a:pt x="1607" y="693"/>
                    <a:pt x="1040" y="693"/>
                  </a:cubicBezTo>
                  <a:lnTo>
                    <a:pt x="693" y="693"/>
                  </a:lnTo>
                  <a:lnTo>
                    <a:pt x="693" y="347"/>
                  </a:lnTo>
                  <a:cubicBezTo>
                    <a:pt x="693" y="158"/>
                    <a:pt x="536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Google Shape;417;p34">
              <a:extLst>
                <a:ext uri="{FF2B5EF4-FFF2-40B4-BE49-F238E27FC236}">
                  <a16:creationId xmlns:a16="http://schemas.microsoft.com/office/drawing/2014/main" id="{878F4F5E-0D4F-2E4A-BC7B-18B15D49ABC7}"/>
                </a:ext>
              </a:extLst>
            </p:cNvPr>
            <p:cNvSpPr/>
            <p:nvPr/>
          </p:nvSpPr>
          <p:spPr>
            <a:xfrm>
              <a:off x="-27691025" y="3175300"/>
              <a:ext cx="60650" cy="105550"/>
            </a:xfrm>
            <a:custGeom>
              <a:avLst/>
              <a:gdLst/>
              <a:ahLst/>
              <a:cxnLst/>
              <a:rect l="l" t="t" r="r" b="b"/>
              <a:pathLst>
                <a:path w="2426" h="4222" extrusionOk="0">
                  <a:moveTo>
                    <a:pt x="2079" y="0"/>
                  </a:moveTo>
                  <a:cubicBezTo>
                    <a:pt x="1890" y="0"/>
                    <a:pt x="1733" y="158"/>
                    <a:pt x="1733" y="347"/>
                  </a:cubicBezTo>
                  <a:lnTo>
                    <a:pt x="1733" y="693"/>
                  </a:lnTo>
                  <a:lnTo>
                    <a:pt x="1386" y="693"/>
                  </a:lnTo>
                  <a:cubicBezTo>
                    <a:pt x="788" y="693"/>
                    <a:pt x="347" y="1166"/>
                    <a:pt x="347" y="1733"/>
                  </a:cubicBezTo>
                  <a:lnTo>
                    <a:pt x="347" y="2899"/>
                  </a:lnTo>
                  <a:cubicBezTo>
                    <a:pt x="158" y="3025"/>
                    <a:pt x="0" y="3277"/>
                    <a:pt x="0" y="3497"/>
                  </a:cubicBezTo>
                  <a:lnTo>
                    <a:pt x="0" y="4222"/>
                  </a:lnTo>
                  <a:lnTo>
                    <a:pt x="1386" y="4222"/>
                  </a:lnTo>
                  <a:lnTo>
                    <a:pt x="1386" y="3497"/>
                  </a:lnTo>
                  <a:cubicBezTo>
                    <a:pt x="1386" y="3214"/>
                    <a:pt x="1229" y="3025"/>
                    <a:pt x="1008" y="2899"/>
                  </a:cubicBezTo>
                  <a:lnTo>
                    <a:pt x="1008" y="1733"/>
                  </a:lnTo>
                  <a:cubicBezTo>
                    <a:pt x="1008" y="1544"/>
                    <a:pt x="1166" y="1386"/>
                    <a:pt x="1386" y="1386"/>
                  </a:cubicBezTo>
                  <a:lnTo>
                    <a:pt x="1733" y="1386"/>
                  </a:lnTo>
                  <a:lnTo>
                    <a:pt x="1733" y="1733"/>
                  </a:lnTo>
                  <a:cubicBezTo>
                    <a:pt x="1733" y="1922"/>
                    <a:pt x="1890" y="2080"/>
                    <a:pt x="2079" y="2080"/>
                  </a:cubicBezTo>
                  <a:cubicBezTo>
                    <a:pt x="2268" y="2080"/>
                    <a:pt x="2426" y="1922"/>
                    <a:pt x="2426" y="1733"/>
                  </a:cubicBezTo>
                  <a:lnTo>
                    <a:pt x="2426" y="347"/>
                  </a:lnTo>
                  <a:cubicBezTo>
                    <a:pt x="2426" y="158"/>
                    <a:pt x="2268" y="0"/>
                    <a:pt x="20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" name="Google Shape;418;p34">
              <a:extLst>
                <a:ext uri="{FF2B5EF4-FFF2-40B4-BE49-F238E27FC236}">
                  <a16:creationId xmlns:a16="http://schemas.microsoft.com/office/drawing/2014/main" id="{09C6CA99-9B70-F94D-A6F0-57458DA9340F}"/>
                </a:ext>
              </a:extLst>
            </p:cNvPr>
            <p:cNvSpPr/>
            <p:nvPr/>
          </p:nvSpPr>
          <p:spPr>
            <a:xfrm>
              <a:off x="-27691025" y="3263500"/>
              <a:ext cx="251275" cy="207175"/>
            </a:xfrm>
            <a:custGeom>
              <a:avLst/>
              <a:gdLst/>
              <a:ahLst/>
              <a:cxnLst/>
              <a:rect l="l" t="t" r="r" b="b"/>
              <a:pathLst>
                <a:path w="10051" h="8287" extrusionOk="0">
                  <a:moveTo>
                    <a:pt x="8317" y="725"/>
                  </a:moveTo>
                  <a:cubicBezTo>
                    <a:pt x="8885" y="725"/>
                    <a:pt x="9326" y="1198"/>
                    <a:pt x="9326" y="1733"/>
                  </a:cubicBezTo>
                  <a:cubicBezTo>
                    <a:pt x="9326" y="2332"/>
                    <a:pt x="8853" y="2773"/>
                    <a:pt x="8317" y="2773"/>
                  </a:cubicBezTo>
                  <a:cubicBezTo>
                    <a:pt x="7750" y="2773"/>
                    <a:pt x="7278" y="2301"/>
                    <a:pt x="7278" y="1733"/>
                  </a:cubicBezTo>
                  <a:cubicBezTo>
                    <a:pt x="7278" y="1166"/>
                    <a:pt x="7750" y="725"/>
                    <a:pt x="8317" y="725"/>
                  </a:cubicBezTo>
                  <a:close/>
                  <a:moveTo>
                    <a:pt x="8317" y="1"/>
                  </a:moveTo>
                  <a:cubicBezTo>
                    <a:pt x="7372" y="1"/>
                    <a:pt x="6585" y="788"/>
                    <a:pt x="6585" y="1733"/>
                  </a:cubicBezTo>
                  <a:cubicBezTo>
                    <a:pt x="6585" y="2584"/>
                    <a:pt x="7152" y="3277"/>
                    <a:pt x="7939" y="3435"/>
                  </a:cubicBezTo>
                  <a:lnTo>
                    <a:pt x="7939" y="5199"/>
                  </a:lnTo>
                  <a:cubicBezTo>
                    <a:pt x="7939" y="6554"/>
                    <a:pt x="6837" y="7656"/>
                    <a:pt x="5513" y="7656"/>
                  </a:cubicBezTo>
                  <a:cubicBezTo>
                    <a:pt x="4190" y="7656"/>
                    <a:pt x="3088" y="6554"/>
                    <a:pt x="3088" y="5199"/>
                  </a:cubicBezTo>
                  <a:lnTo>
                    <a:pt x="3088" y="4506"/>
                  </a:lnTo>
                  <a:lnTo>
                    <a:pt x="3088" y="4443"/>
                  </a:lnTo>
                  <a:cubicBezTo>
                    <a:pt x="4316" y="4317"/>
                    <a:pt x="5324" y="3309"/>
                    <a:pt x="5482" y="2049"/>
                  </a:cubicBezTo>
                  <a:cubicBezTo>
                    <a:pt x="5513" y="1797"/>
                    <a:pt x="5513" y="1891"/>
                    <a:pt x="5513" y="1355"/>
                  </a:cubicBezTo>
                  <a:lnTo>
                    <a:pt x="4127" y="1355"/>
                  </a:lnTo>
                  <a:cubicBezTo>
                    <a:pt x="4127" y="1607"/>
                    <a:pt x="4127" y="1765"/>
                    <a:pt x="4096" y="2049"/>
                  </a:cubicBezTo>
                  <a:cubicBezTo>
                    <a:pt x="3938" y="2710"/>
                    <a:pt x="3340" y="3088"/>
                    <a:pt x="2741" y="3088"/>
                  </a:cubicBezTo>
                  <a:cubicBezTo>
                    <a:pt x="2174" y="3088"/>
                    <a:pt x="1575" y="2773"/>
                    <a:pt x="1418" y="2049"/>
                  </a:cubicBezTo>
                  <a:cubicBezTo>
                    <a:pt x="1386" y="1828"/>
                    <a:pt x="1386" y="1607"/>
                    <a:pt x="1386" y="1355"/>
                  </a:cubicBezTo>
                  <a:lnTo>
                    <a:pt x="0" y="1355"/>
                  </a:lnTo>
                  <a:cubicBezTo>
                    <a:pt x="0" y="1670"/>
                    <a:pt x="0" y="1733"/>
                    <a:pt x="32" y="2049"/>
                  </a:cubicBezTo>
                  <a:cubicBezTo>
                    <a:pt x="221" y="3277"/>
                    <a:pt x="1166" y="4317"/>
                    <a:pt x="2426" y="4474"/>
                  </a:cubicBezTo>
                  <a:lnTo>
                    <a:pt x="2426" y="5168"/>
                  </a:lnTo>
                  <a:cubicBezTo>
                    <a:pt x="2426" y="5672"/>
                    <a:pt x="2552" y="6144"/>
                    <a:pt x="2804" y="6585"/>
                  </a:cubicBezTo>
                  <a:cubicBezTo>
                    <a:pt x="3308" y="7625"/>
                    <a:pt x="4379" y="8286"/>
                    <a:pt x="5545" y="8286"/>
                  </a:cubicBezTo>
                  <a:cubicBezTo>
                    <a:pt x="7278" y="8286"/>
                    <a:pt x="8664" y="6869"/>
                    <a:pt x="8664" y="5168"/>
                  </a:cubicBezTo>
                  <a:lnTo>
                    <a:pt x="8664" y="3435"/>
                  </a:lnTo>
                  <a:cubicBezTo>
                    <a:pt x="9452" y="3277"/>
                    <a:pt x="10050" y="2584"/>
                    <a:pt x="10050" y="1733"/>
                  </a:cubicBezTo>
                  <a:cubicBezTo>
                    <a:pt x="10050" y="788"/>
                    <a:pt x="9263" y="1"/>
                    <a:pt x="83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" name="Google Shape;7677;p66">
            <a:extLst>
              <a:ext uri="{FF2B5EF4-FFF2-40B4-BE49-F238E27FC236}">
                <a16:creationId xmlns:a16="http://schemas.microsoft.com/office/drawing/2014/main" id="{7FA6AD7B-2176-D645-821F-172745EE4307}"/>
              </a:ext>
            </a:extLst>
          </p:cNvPr>
          <p:cNvGrpSpPr/>
          <p:nvPr/>
        </p:nvGrpSpPr>
        <p:grpSpPr>
          <a:xfrm>
            <a:off x="4711227" y="633957"/>
            <a:ext cx="371814" cy="338690"/>
            <a:chOff x="-40745125" y="3632900"/>
            <a:chExt cx="318225" cy="289875"/>
          </a:xfrm>
          <a:solidFill>
            <a:srgbClr val="F79693"/>
          </a:solidFill>
        </p:grpSpPr>
        <p:sp>
          <p:nvSpPr>
            <p:cNvPr id="17" name="Google Shape;7678;p66">
              <a:extLst>
                <a:ext uri="{FF2B5EF4-FFF2-40B4-BE49-F238E27FC236}">
                  <a16:creationId xmlns:a16="http://schemas.microsoft.com/office/drawing/2014/main" id="{F804490A-333B-C84C-9487-573ECC7FD51A}"/>
                </a:ext>
              </a:extLst>
            </p:cNvPr>
            <p:cNvSpPr/>
            <p:nvPr/>
          </p:nvSpPr>
          <p:spPr>
            <a:xfrm>
              <a:off x="-40745125" y="3632900"/>
              <a:ext cx="300125" cy="82725"/>
            </a:xfrm>
            <a:custGeom>
              <a:avLst/>
              <a:gdLst/>
              <a:ahLst/>
              <a:cxnLst/>
              <a:rect l="l" t="t" r="r" b="b"/>
              <a:pathLst>
                <a:path w="12005" h="3309" extrusionOk="0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679;p66">
              <a:extLst>
                <a:ext uri="{FF2B5EF4-FFF2-40B4-BE49-F238E27FC236}">
                  <a16:creationId xmlns:a16="http://schemas.microsoft.com/office/drawing/2014/main" id="{0CCA4B91-59CE-8247-BE36-BEE526BD0974}"/>
                </a:ext>
              </a:extLst>
            </p:cNvPr>
            <p:cNvSpPr/>
            <p:nvPr/>
          </p:nvSpPr>
          <p:spPr>
            <a:xfrm>
              <a:off x="-40508050" y="3736075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680;p66">
              <a:extLst>
                <a:ext uri="{FF2B5EF4-FFF2-40B4-BE49-F238E27FC236}">
                  <a16:creationId xmlns:a16="http://schemas.microsoft.com/office/drawing/2014/main" id="{3501BC73-FD37-2248-B3B2-DD170C73C799}"/>
                </a:ext>
              </a:extLst>
            </p:cNvPr>
            <p:cNvSpPr/>
            <p:nvPr/>
          </p:nvSpPr>
          <p:spPr>
            <a:xfrm>
              <a:off x="-40466300" y="3736875"/>
              <a:ext cx="39400" cy="82725"/>
            </a:xfrm>
            <a:custGeom>
              <a:avLst/>
              <a:gdLst/>
              <a:ahLst/>
              <a:cxnLst/>
              <a:rect l="l" t="t" r="r" b="b"/>
              <a:pathLst>
                <a:path w="1576" h="3309" extrusionOk="0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681;p66">
              <a:extLst>
                <a:ext uri="{FF2B5EF4-FFF2-40B4-BE49-F238E27FC236}">
                  <a16:creationId xmlns:a16="http://schemas.microsoft.com/office/drawing/2014/main" id="{A8F43E1C-88EF-9D4F-9317-3447EFDD1B84}"/>
                </a:ext>
              </a:extLst>
            </p:cNvPr>
            <p:cNvSpPr/>
            <p:nvPr/>
          </p:nvSpPr>
          <p:spPr>
            <a:xfrm>
              <a:off x="-40723050" y="3736075"/>
              <a:ext cx="194550" cy="82725"/>
            </a:xfrm>
            <a:custGeom>
              <a:avLst/>
              <a:gdLst/>
              <a:ahLst/>
              <a:cxnLst/>
              <a:rect l="l" t="t" r="r" b="b"/>
              <a:pathLst>
                <a:path w="7782" h="3309" extrusionOk="0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682;p66">
              <a:extLst>
                <a:ext uri="{FF2B5EF4-FFF2-40B4-BE49-F238E27FC236}">
                  <a16:creationId xmlns:a16="http://schemas.microsoft.com/office/drawing/2014/main" id="{1D346367-50C6-E849-827E-A83ACFD56962}"/>
                </a:ext>
              </a:extLst>
            </p:cNvPr>
            <p:cNvSpPr/>
            <p:nvPr/>
          </p:nvSpPr>
          <p:spPr>
            <a:xfrm>
              <a:off x="-40681325" y="3839250"/>
              <a:ext cx="21300" cy="82725"/>
            </a:xfrm>
            <a:custGeom>
              <a:avLst/>
              <a:gdLst/>
              <a:ahLst/>
              <a:cxnLst/>
              <a:rect l="l" t="t" r="r" b="b"/>
              <a:pathLst>
                <a:path w="852" h="3309" extrusionOk="0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683;p66">
              <a:extLst>
                <a:ext uri="{FF2B5EF4-FFF2-40B4-BE49-F238E27FC236}">
                  <a16:creationId xmlns:a16="http://schemas.microsoft.com/office/drawing/2014/main" id="{8020D7BC-9AC9-D947-A508-6D13171E1815}"/>
                </a:ext>
              </a:extLst>
            </p:cNvPr>
            <p:cNvSpPr/>
            <p:nvPr/>
          </p:nvSpPr>
          <p:spPr>
            <a:xfrm>
              <a:off x="-40639575" y="3840825"/>
              <a:ext cx="190625" cy="81950"/>
            </a:xfrm>
            <a:custGeom>
              <a:avLst/>
              <a:gdLst/>
              <a:ahLst/>
              <a:cxnLst/>
              <a:rect l="l" t="t" r="r" b="b"/>
              <a:pathLst>
                <a:path w="7625" h="3278" extrusionOk="0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7684;p66">
              <a:extLst>
                <a:ext uri="{FF2B5EF4-FFF2-40B4-BE49-F238E27FC236}">
                  <a16:creationId xmlns:a16="http://schemas.microsoft.com/office/drawing/2014/main" id="{83EA13BA-36B7-6542-B10F-2F8FB9DB6D99}"/>
                </a:ext>
              </a:extLst>
            </p:cNvPr>
            <p:cNvSpPr/>
            <p:nvPr/>
          </p:nvSpPr>
          <p:spPr>
            <a:xfrm>
              <a:off x="-40745125" y="3840050"/>
              <a:ext cx="43350" cy="82725"/>
            </a:xfrm>
            <a:custGeom>
              <a:avLst/>
              <a:gdLst/>
              <a:ahLst/>
              <a:cxnLst/>
              <a:rect l="l" t="t" r="r" b="b"/>
              <a:pathLst>
                <a:path w="1734" h="3309" extrusionOk="0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000;p52">
            <a:extLst>
              <a:ext uri="{FF2B5EF4-FFF2-40B4-BE49-F238E27FC236}">
                <a16:creationId xmlns:a16="http://schemas.microsoft.com/office/drawing/2014/main" id="{1EAB3D72-46A1-3940-A561-A97AAE747CC5}"/>
              </a:ext>
            </a:extLst>
          </p:cNvPr>
          <p:cNvGrpSpPr/>
          <p:nvPr/>
        </p:nvGrpSpPr>
        <p:grpSpPr>
          <a:xfrm>
            <a:off x="4757907" y="1650352"/>
            <a:ext cx="355783" cy="468804"/>
            <a:chOff x="-1947472" y="1876413"/>
            <a:chExt cx="1328199" cy="1744602"/>
          </a:xfrm>
        </p:grpSpPr>
        <p:sp>
          <p:nvSpPr>
            <p:cNvPr id="25" name="Google Shape;1001;p52">
              <a:extLst>
                <a:ext uri="{FF2B5EF4-FFF2-40B4-BE49-F238E27FC236}">
                  <a16:creationId xmlns:a16="http://schemas.microsoft.com/office/drawing/2014/main" id="{1ADDF244-FCE6-D648-A2C4-8980F68020C0}"/>
                </a:ext>
              </a:extLst>
            </p:cNvPr>
            <p:cNvSpPr/>
            <p:nvPr/>
          </p:nvSpPr>
          <p:spPr>
            <a:xfrm>
              <a:off x="-1947472" y="1876413"/>
              <a:ext cx="1328199" cy="1744602"/>
            </a:xfrm>
            <a:custGeom>
              <a:avLst/>
              <a:gdLst/>
              <a:ahLst/>
              <a:cxnLst/>
              <a:rect l="l" t="t" r="r" b="b"/>
              <a:pathLst>
                <a:path w="88932" h="116813" extrusionOk="0">
                  <a:moveTo>
                    <a:pt x="47337" y="1"/>
                  </a:moveTo>
                  <a:cubicBezTo>
                    <a:pt x="12288" y="1"/>
                    <a:pt x="4452" y="27352"/>
                    <a:pt x="6537" y="39534"/>
                  </a:cubicBezTo>
                  <a:cubicBezTo>
                    <a:pt x="7613" y="45819"/>
                    <a:pt x="10617" y="48324"/>
                    <a:pt x="9458" y="55759"/>
                  </a:cubicBezTo>
                  <a:cubicBezTo>
                    <a:pt x="8299" y="63195"/>
                    <a:pt x="0" y="67443"/>
                    <a:pt x="0" y="67443"/>
                  </a:cubicBezTo>
                  <a:cubicBezTo>
                    <a:pt x="0" y="67443"/>
                    <a:pt x="1280" y="71388"/>
                    <a:pt x="4864" y="73214"/>
                  </a:cubicBezTo>
                  <a:cubicBezTo>
                    <a:pt x="4864" y="73214"/>
                    <a:pt x="5781" y="77125"/>
                    <a:pt x="4395" y="79201"/>
                  </a:cubicBezTo>
                  <a:cubicBezTo>
                    <a:pt x="4395" y="79201"/>
                    <a:pt x="5099" y="80553"/>
                    <a:pt x="6274" y="81398"/>
                  </a:cubicBezTo>
                  <a:cubicBezTo>
                    <a:pt x="7449" y="82243"/>
                    <a:pt x="6627" y="83547"/>
                    <a:pt x="5876" y="84802"/>
                  </a:cubicBezTo>
                  <a:cubicBezTo>
                    <a:pt x="5876" y="84802"/>
                    <a:pt x="6345" y="85925"/>
                    <a:pt x="7896" y="86902"/>
                  </a:cubicBezTo>
                  <a:cubicBezTo>
                    <a:pt x="9447" y="87880"/>
                    <a:pt x="8530" y="91972"/>
                    <a:pt x="8672" y="94507"/>
                  </a:cubicBezTo>
                  <a:cubicBezTo>
                    <a:pt x="8765" y="96185"/>
                    <a:pt x="9784" y="97957"/>
                    <a:pt x="12730" y="97957"/>
                  </a:cubicBezTo>
                  <a:cubicBezTo>
                    <a:pt x="14236" y="97957"/>
                    <a:pt x="16246" y="97494"/>
                    <a:pt x="18892" y="96318"/>
                  </a:cubicBezTo>
                  <a:cubicBezTo>
                    <a:pt x="23399" y="94316"/>
                    <a:pt x="26705" y="92826"/>
                    <a:pt x="29148" y="92826"/>
                  </a:cubicBezTo>
                  <a:cubicBezTo>
                    <a:pt x="30947" y="92826"/>
                    <a:pt x="32277" y="93634"/>
                    <a:pt x="33274" y="95641"/>
                  </a:cubicBezTo>
                  <a:cubicBezTo>
                    <a:pt x="33861" y="96824"/>
                    <a:pt x="34326" y="98641"/>
                    <a:pt x="34575" y="100806"/>
                  </a:cubicBezTo>
                  <a:cubicBezTo>
                    <a:pt x="35665" y="110261"/>
                    <a:pt x="43795" y="116813"/>
                    <a:pt x="52635" y="116813"/>
                  </a:cubicBezTo>
                  <a:cubicBezTo>
                    <a:pt x="54949" y="116813"/>
                    <a:pt x="57310" y="116364"/>
                    <a:pt x="59608" y="115401"/>
                  </a:cubicBezTo>
                  <a:cubicBezTo>
                    <a:pt x="59911" y="115273"/>
                    <a:pt x="60214" y="115143"/>
                    <a:pt x="60518" y="115010"/>
                  </a:cubicBezTo>
                  <a:cubicBezTo>
                    <a:pt x="68231" y="111646"/>
                    <a:pt x="72576" y="103461"/>
                    <a:pt x="71217" y="95155"/>
                  </a:cubicBezTo>
                  <a:cubicBezTo>
                    <a:pt x="70419" y="90289"/>
                    <a:pt x="70131" y="84233"/>
                    <a:pt x="71482" y="77775"/>
                  </a:cubicBezTo>
                  <a:cubicBezTo>
                    <a:pt x="71482" y="77775"/>
                    <a:pt x="87236" y="64449"/>
                    <a:pt x="87978" y="44169"/>
                  </a:cubicBezTo>
                  <a:cubicBezTo>
                    <a:pt x="88932" y="18097"/>
                    <a:pt x="72853" y="2451"/>
                    <a:pt x="56050" y="521"/>
                  </a:cubicBezTo>
                  <a:cubicBezTo>
                    <a:pt x="52974" y="167"/>
                    <a:pt x="50073" y="1"/>
                    <a:pt x="473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002;p52">
              <a:extLst>
                <a:ext uri="{FF2B5EF4-FFF2-40B4-BE49-F238E27FC236}">
                  <a16:creationId xmlns:a16="http://schemas.microsoft.com/office/drawing/2014/main" id="{94F3582B-7F27-514F-AE47-8E473B8BD29D}"/>
                </a:ext>
              </a:extLst>
            </p:cNvPr>
            <p:cNvSpPr/>
            <p:nvPr/>
          </p:nvSpPr>
          <p:spPr>
            <a:xfrm>
              <a:off x="-1850842" y="1953956"/>
              <a:ext cx="1171815" cy="839392"/>
            </a:xfrm>
            <a:custGeom>
              <a:avLst/>
              <a:gdLst/>
              <a:ahLst/>
              <a:cxnLst/>
              <a:rect l="l" t="t" r="r" b="b"/>
              <a:pathLst>
                <a:path w="78461" h="56203" extrusionOk="0">
                  <a:moveTo>
                    <a:pt x="40866" y="0"/>
                  </a:moveTo>
                  <a:cubicBezTo>
                    <a:pt x="27587" y="0"/>
                    <a:pt x="17441" y="4047"/>
                    <a:pt x="10708" y="12031"/>
                  </a:cubicBezTo>
                  <a:cubicBezTo>
                    <a:pt x="6866" y="16587"/>
                    <a:pt x="4668" y="21956"/>
                    <a:pt x="3741" y="26809"/>
                  </a:cubicBezTo>
                  <a:cubicBezTo>
                    <a:pt x="3741" y="26809"/>
                    <a:pt x="0" y="44540"/>
                    <a:pt x="23368" y="44540"/>
                  </a:cubicBezTo>
                  <a:cubicBezTo>
                    <a:pt x="42587" y="44540"/>
                    <a:pt x="60877" y="52109"/>
                    <a:pt x="65449" y="54944"/>
                  </a:cubicBezTo>
                  <a:cubicBezTo>
                    <a:pt x="66867" y="55824"/>
                    <a:pt x="68191" y="56203"/>
                    <a:pt x="69402" y="56203"/>
                  </a:cubicBezTo>
                  <a:cubicBezTo>
                    <a:pt x="73056" y="56203"/>
                    <a:pt x="75678" y="52749"/>
                    <a:pt x="76730" y="49169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4"/>
                    <a:pt x="69511" y="12008"/>
                  </a:cubicBezTo>
                  <a:cubicBezTo>
                    <a:pt x="64230" y="5486"/>
                    <a:pt x="57011" y="1398"/>
                    <a:pt x="49184" y="499"/>
                  </a:cubicBezTo>
                  <a:cubicBezTo>
                    <a:pt x="46312" y="168"/>
                    <a:pt x="43514" y="0"/>
                    <a:pt x="4086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003;p52">
              <a:extLst>
                <a:ext uri="{FF2B5EF4-FFF2-40B4-BE49-F238E27FC236}">
                  <a16:creationId xmlns:a16="http://schemas.microsoft.com/office/drawing/2014/main" id="{490C7F4A-A94B-064E-9D3B-ACA08160BE5A}"/>
                </a:ext>
              </a:extLst>
            </p:cNvPr>
            <p:cNvSpPr/>
            <p:nvPr/>
          </p:nvSpPr>
          <p:spPr>
            <a:xfrm>
              <a:off x="-1850842" y="1928103"/>
              <a:ext cx="1171815" cy="839407"/>
            </a:xfrm>
            <a:custGeom>
              <a:avLst/>
              <a:gdLst/>
              <a:ahLst/>
              <a:cxnLst/>
              <a:rect l="l" t="t" r="r" b="b"/>
              <a:pathLst>
                <a:path w="78461" h="56204" extrusionOk="0">
                  <a:moveTo>
                    <a:pt x="40866" y="1"/>
                  </a:moveTo>
                  <a:cubicBezTo>
                    <a:pt x="27587" y="1"/>
                    <a:pt x="17441" y="4048"/>
                    <a:pt x="10708" y="12031"/>
                  </a:cubicBezTo>
                  <a:cubicBezTo>
                    <a:pt x="6866" y="16588"/>
                    <a:pt x="4668" y="21956"/>
                    <a:pt x="3741" y="26810"/>
                  </a:cubicBezTo>
                  <a:cubicBezTo>
                    <a:pt x="3741" y="26810"/>
                    <a:pt x="0" y="44541"/>
                    <a:pt x="23368" y="44541"/>
                  </a:cubicBezTo>
                  <a:cubicBezTo>
                    <a:pt x="42587" y="44541"/>
                    <a:pt x="60877" y="52109"/>
                    <a:pt x="65449" y="54945"/>
                  </a:cubicBezTo>
                  <a:cubicBezTo>
                    <a:pt x="66866" y="55825"/>
                    <a:pt x="68190" y="56204"/>
                    <a:pt x="69401" y="56204"/>
                  </a:cubicBezTo>
                  <a:cubicBezTo>
                    <a:pt x="73055" y="56204"/>
                    <a:pt x="75677" y="52749"/>
                    <a:pt x="76730" y="49170"/>
                  </a:cubicBezTo>
                  <a:cubicBezTo>
                    <a:pt x="77514" y="46506"/>
                    <a:pt x="77936" y="43618"/>
                    <a:pt x="78047" y="40581"/>
                  </a:cubicBezTo>
                  <a:cubicBezTo>
                    <a:pt x="78461" y="29296"/>
                    <a:pt x="75509" y="19415"/>
                    <a:pt x="69511" y="12008"/>
                  </a:cubicBezTo>
                  <a:cubicBezTo>
                    <a:pt x="64230" y="5485"/>
                    <a:pt x="57011" y="1398"/>
                    <a:pt x="49184" y="499"/>
                  </a:cubicBezTo>
                  <a:cubicBezTo>
                    <a:pt x="46312" y="168"/>
                    <a:pt x="43514" y="1"/>
                    <a:pt x="408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04;p52">
              <a:extLst>
                <a:ext uri="{FF2B5EF4-FFF2-40B4-BE49-F238E27FC236}">
                  <a16:creationId xmlns:a16="http://schemas.microsoft.com/office/drawing/2014/main" id="{9DDBE9E6-B457-4A4C-B76F-495ADBF13F82}"/>
                </a:ext>
              </a:extLst>
            </p:cNvPr>
            <p:cNvSpPr/>
            <p:nvPr/>
          </p:nvSpPr>
          <p:spPr>
            <a:xfrm>
              <a:off x="-1792626" y="2162777"/>
              <a:ext cx="1058936" cy="604733"/>
            </a:xfrm>
            <a:custGeom>
              <a:avLst/>
              <a:gdLst/>
              <a:ahLst/>
              <a:cxnLst/>
              <a:rect l="l" t="t" r="r" b="b"/>
              <a:pathLst>
                <a:path w="70903" h="40491" extrusionOk="0">
                  <a:moveTo>
                    <a:pt x="33704" y="0"/>
                  </a:moveTo>
                  <a:cubicBezTo>
                    <a:pt x="20424" y="0"/>
                    <a:pt x="10278" y="4048"/>
                    <a:pt x="3545" y="12031"/>
                  </a:cubicBezTo>
                  <a:cubicBezTo>
                    <a:pt x="2152" y="13682"/>
                    <a:pt x="978" y="15440"/>
                    <a:pt x="1" y="17242"/>
                  </a:cubicBezTo>
                  <a:cubicBezTo>
                    <a:pt x="1136" y="22364"/>
                    <a:pt x="5360" y="28828"/>
                    <a:pt x="19470" y="28828"/>
                  </a:cubicBezTo>
                  <a:cubicBezTo>
                    <a:pt x="38689" y="28828"/>
                    <a:pt x="56979" y="36396"/>
                    <a:pt x="61551" y="39232"/>
                  </a:cubicBezTo>
                  <a:cubicBezTo>
                    <a:pt x="62968" y="40111"/>
                    <a:pt x="64291" y="40490"/>
                    <a:pt x="65501" y="40490"/>
                  </a:cubicBezTo>
                  <a:cubicBezTo>
                    <a:pt x="67724" y="40490"/>
                    <a:pt x="69564" y="39211"/>
                    <a:pt x="70903" y="37404"/>
                  </a:cubicBezTo>
                  <a:cubicBezTo>
                    <a:pt x="70699" y="27443"/>
                    <a:pt x="67776" y="18710"/>
                    <a:pt x="62349" y="12008"/>
                  </a:cubicBezTo>
                  <a:cubicBezTo>
                    <a:pt x="57067" y="5485"/>
                    <a:pt x="49848" y="1398"/>
                    <a:pt x="42022" y="497"/>
                  </a:cubicBezTo>
                  <a:cubicBezTo>
                    <a:pt x="39150" y="168"/>
                    <a:pt x="36350" y="0"/>
                    <a:pt x="337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005;p52">
              <a:extLst>
                <a:ext uri="{FF2B5EF4-FFF2-40B4-BE49-F238E27FC236}">
                  <a16:creationId xmlns:a16="http://schemas.microsoft.com/office/drawing/2014/main" id="{BC710A2D-3A77-5F4D-8B05-7FE92C559348}"/>
                </a:ext>
              </a:extLst>
            </p:cNvPr>
            <p:cNvSpPr/>
            <p:nvPr/>
          </p:nvSpPr>
          <p:spPr>
            <a:xfrm>
              <a:off x="-1624532" y="2012098"/>
              <a:ext cx="810074" cy="570368"/>
            </a:xfrm>
            <a:custGeom>
              <a:avLst/>
              <a:gdLst/>
              <a:ahLst/>
              <a:cxnLst/>
              <a:rect l="l" t="t" r="r" b="b"/>
              <a:pathLst>
                <a:path w="54240" h="38190" extrusionOk="0">
                  <a:moveTo>
                    <a:pt x="26738" y="1"/>
                  </a:moveTo>
                  <a:cubicBezTo>
                    <a:pt x="24994" y="1"/>
                    <a:pt x="23320" y="679"/>
                    <a:pt x="22067" y="1893"/>
                  </a:cubicBezTo>
                  <a:cubicBezTo>
                    <a:pt x="23675" y="3226"/>
                    <a:pt x="24772" y="5156"/>
                    <a:pt x="25019" y="7338"/>
                  </a:cubicBezTo>
                  <a:cubicBezTo>
                    <a:pt x="26214" y="7569"/>
                    <a:pt x="27343" y="8063"/>
                    <a:pt x="28326" y="8781"/>
                  </a:cubicBezTo>
                  <a:lnTo>
                    <a:pt x="27410" y="10037"/>
                  </a:lnTo>
                  <a:cubicBezTo>
                    <a:pt x="26246" y="9190"/>
                    <a:pt x="24874" y="8746"/>
                    <a:pt x="23461" y="8746"/>
                  </a:cubicBezTo>
                  <a:cubicBezTo>
                    <a:pt x="23108" y="8746"/>
                    <a:pt x="22753" y="8774"/>
                    <a:pt x="22398" y="8829"/>
                  </a:cubicBezTo>
                  <a:cubicBezTo>
                    <a:pt x="20621" y="9109"/>
                    <a:pt x="19057" y="10064"/>
                    <a:pt x="17999" y="11519"/>
                  </a:cubicBezTo>
                  <a:lnTo>
                    <a:pt x="16742" y="10604"/>
                  </a:lnTo>
                  <a:cubicBezTo>
                    <a:pt x="18046" y="8813"/>
                    <a:pt x="19968" y="7638"/>
                    <a:pt x="22156" y="7293"/>
                  </a:cubicBezTo>
                  <a:cubicBezTo>
                    <a:pt x="22578" y="7227"/>
                    <a:pt x="23003" y="7194"/>
                    <a:pt x="23429" y="7192"/>
                  </a:cubicBezTo>
                  <a:cubicBezTo>
                    <a:pt x="23116" y="5262"/>
                    <a:pt x="21978" y="3605"/>
                    <a:pt x="20391" y="2592"/>
                  </a:cubicBezTo>
                  <a:cubicBezTo>
                    <a:pt x="20312" y="2542"/>
                    <a:pt x="20234" y="2493"/>
                    <a:pt x="20153" y="2447"/>
                  </a:cubicBezTo>
                  <a:cubicBezTo>
                    <a:pt x="20108" y="2421"/>
                    <a:pt x="20063" y="2395"/>
                    <a:pt x="20018" y="2370"/>
                  </a:cubicBezTo>
                  <a:cubicBezTo>
                    <a:pt x="19903" y="2306"/>
                    <a:pt x="19787" y="2247"/>
                    <a:pt x="19669" y="2191"/>
                  </a:cubicBezTo>
                  <a:cubicBezTo>
                    <a:pt x="19628" y="2171"/>
                    <a:pt x="19584" y="2152"/>
                    <a:pt x="19542" y="2132"/>
                  </a:cubicBezTo>
                  <a:cubicBezTo>
                    <a:pt x="19448" y="2090"/>
                    <a:pt x="19353" y="2050"/>
                    <a:pt x="19258" y="2013"/>
                  </a:cubicBezTo>
                  <a:cubicBezTo>
                    <a:pt x="19217" y="1996"/>
                    <a:pt x="19177" y="1980"/>
                    <a:pt x="19136" y="1964"/>
                  </a:cubicBezTo>
                  <a:cubicBezTo>
                    <a:pt x="19007" y="1916"/>
                    <a:pt x="18878" y="1873"/>
                    <a:pt x="18748" y="1833"/>
                  </a:cubicBezTo>
                  <a:cubicBezTo>
                    <a:pt x="18714" y="1822"/>
                    <a:pt x="18679" y="1813"/>
                    <a:pt x="18644" y="1803"/>
                  </a:cubicBezTo>
                  <a:cubicBezTo>
                    <a:pt x="18534" y="1772"/>
                    <a:pt x="18423" y="1743"/>
                    <a:pt x="18312" y="1717"/>
                  </a:cubicBezTo>
                  <a:cubicBezTo>
                    <a:pt x="18276" y="1708"/>
                    <a:pt x="18240" y="1699"/>
                    <a:pt x="18202" y="1692"/>
                  </a:cubicBezTo>
                  <a:cubicBezTo>
                    <a:pt x="18062" y="1660"/>
                    <a:pt x="17922" y="1634"/>
                    <a:pt x="17780" y="1613"/>
                  </a:cubicBezTo>
                  <a:cubicBezTo>
                    <a:pt x="17757" y="1609"/>
                    <a:pt x="17734" y="1607"/>
                    <a:pt x="17710" y="1604"/>
                  </a:cubicBezTo>
                  <a:cubicBezTo>
                    <a:pt x="17588" y="1587"/>
                    <a:pt x="17464" y="1574"/>
                    <a:pt x="17339" y="1563"/>
                  </a:cubicBezTo>
                  <a:cubicBezTo>
                    <a:pt x="17300" y="1561"/>
                    <a:pt x="17262" y="1557"/>
                    <a:pt x="17223" y="1554"/>
                  </a:cubicBezTo>
                  <a:cubicBezTo>
                    <a:pt x="17076" y="1546"/>
                    <a:pt x="16930" y="1539"/>
                    <a:pt x="16781" y="1539"/>
                  </a:cubicBezTo>
                  <a:cubicBezTo>
                    <a:pt x="13986" y="1539"/>
                    <a:pt x="11449" y="3299"/>
                    <a:pt x="10470" y="5916"/>
                  </a:cubicBezTo>
                  <a:lnTo>
                    <a:pt x="10254" y="6497"/>
                  </a:lnTo>
                  <a:lnTo>
                    <a:pt x="9639" y="6416"/>
                  </a:lnTo>
                  <a:cubicBezTo>
                    <a:pt x="9342" y="6376"/>
                    <a:pt x="9044" y="6356"/>
                    <a:pt x="8744" y="6356"/>
                  </a:cubicBezTo>
                  <a:cubicBezTo>
                    <a:pt x="5029" y="6356"/>
                    <a:pt x="2007" y="9378"/>
                    <a:pt x="2007" y="13093"/>
                  </a:cubicBezTo>
                  <a:cubicBezTo>
                    <a:pt x="2007" y="13183"/>
                    <a:pt x="2011" y="13274"/>
                    <a:pt x="2015" y="13364"/>
                  </a:cubicBezTo>
                  <a:cubicBezTo>
                    <a:pt x="3193" y="12543"/>
                    <a:pt x="4565" y="12045"/>
                    <a:pt x="5996" y="11918"/>
                  </a:cubicBezTo>
                  <a:cubicBezTo>
                    <a:pt x="6993" y="10242"/>
                    <a:pt x="8581" y="8908"/>
                    <a:pt x="10580" y="8268"/>
                  </a:cubicBezTo>
                  <a:lnTo>
                    <a:pt x="11054" y="9749"/>
                  </a:lnTo>
                  <a:cubicBezTo>
                    <a:pt x="7517" y="10882"/>
                    <a:pt x="5561" y="14682"/>
                    <a:pt x="6695" y="18220"/>
                  </a:cubicBezTo>
                  <a:lnTo>
                    <a:pt x="5214" y="18694"/>
                  </a:lnTo>
                  <a:cubicBezTo>
                    <a:pt x="4682" y="17041"/>
                    <a:pt x="4687" y="15262"/>
                    <a:pt x="5226" y="13610"/>
                  </a:cubicBezTo>
                  <a:lnTo>
                    <a:pt x="5226" y="13610"/>
                  </a:lnTo>
                  <a:cubicBezTo>
                    <a:pt x="2358" y="14270"/>
                    <a:pt x="184" y="16764"/>
                    <a:pt x="12" y="19788"/>
                  </a:cubicBezTo>
                  <a:cubicBezTo>
                    <a:pt x="12" y="19802"/>
                    <a:pt x="9" y="19816"/>
                    <a:pt x="9" y="19830"/>
                  </a:cubicBezTo>
                  <a:cubicBezTo>
                    <a:pt x="3" y="19943"/>
                    <a:pt x="0" y="20058"/>
                    <a:pt x="0" y="20173"/>
                  </a:cubicBezTo>
                  <a:cubicBezTo>
                    <a:pt x="0" y="23888"/>
                    <a:pt x="3022" y="26911"/>
                    <a:pt x="6737" y="26911"/>
                  </a:cubicBezTo>
                  <a:cubicBezTo>
                    <a:pt x="7552" y="26911"/>
                    <a:pt x="8360" y="26764"/>
                    <a:pt x="9121" y="26474"/>
                  </a:cubicBezTo>
                  <a:cubicBezTo>
                    <a:pt x="9093" y="26194"/>
                    <a:pt x="9079" y="25913"/>
                    <a:pt x="9079" y="25633"/>
                  </a:cubicBezTo>
                  <a:cubicBezTo>
                    <a:pt x="9076" y="24454"/>
                    <a:pt x="9326" y="23287"/>
                    <a:pt x="9814" y="22213"/>
                  </a:cubicBezTo>
                  <a:lnTo>
                    <a:pt x="11230" y="22855"/>
                  </a:lnTo>
                  <a:cubicBezTo>
                    <a:pt x="10667" y="24100"/>
                    <a:pt x="10497" y="25485"/>
                    <a:pt x="10741" y="26829"/>
                  </a:cubicBezTo>
                  <a:cubicBezTo>
                    <a:pt x="10776" y="27021"/>
                    <a:pt x="10818" y="27210"/>
                    <a:pt x="10868" y="27396"/>
                  </a:cubicBezTo>
                  <a:cubicBezTo>
                    <a:pt x="10873" y="27411"/>
                    <a:pt x="10877" y="27427"/>
                    <a:pt x="10882" y="27442"/>
                  </a:cubicBezTo>
                  <a:cubicBezTo>
                    <a:pt x="10929" y="27618"/>
                    <a:pt x="10986" y="27789"/>
                    <a:pt x="11047" y="27958"/>
                  </a:cubicBezTo>
                  <a:cubicBezTo>
                    <a:pt x="11058" y="27990"/>
                    <a:pt x="11073" y="28023"/>
                    <a:pt x="11084" y="28055"/>
                  </a:cubicBezTo>
                  <a:cubicBezTo>
                    <a:pt x="11132" y="28176"/>
                    <a:pt x="11182" y="28294"/>
                    <a:pt x="11235" y="28411"/>
                  </a:cubicBezTo>
                  <a:cubicBezTo>
                    <a:pt x="11275" y="28500"/>
                    <a:pt x="11317" y="28587"/>
                    <a:pt x="11360" y="28673"/>
                  </a:cubicBezTo>
                  <a:cubicBezTo>
                    <a:pt x="11399" y="28748"/>
                    <a:pt x="11438" y="28823"/>
                    <a:pt x="11479" y="28897"/>
                  </a:cubicBezTo>
                  <a:cubicBezTo>
                    <a:pt x="12097" y="30008"/>
                    <a:pt x="13015" y="30922"/>
                    <a:pt x="14129" y="31537"/>
                  </a:cubicBezTo>
                  <a:cubicBezTo>
                    <a:pt x="14189" y="31572"/>
                    <a:pt x="14251" y="31603"/>
                    <a:pt x="14313" y="31634"/>
                  </a:cubicBezTo>
                  <a:cubicBezTo>
                    <a:pt x="14421" y="31689"/>
                    <a:pt x="14530" y="31740"/>
                    <a:pt x="14641" y="31790"/>
                  </a:cubicBezTo>
                  <a:cubicBezTo>
                    <a:pt x="14731" y="31829"/>
                    <a:pt x="14820" y="31867"/>
                    <a:pt x="14912" y="31904"/>
                  </a:cubicBezTo>
                  <a:cubicBezTo>
                    <a:pt x="14983" y="31931"/>
                    <a:pt x="15053" y="31957"/>
                    <a:pt x="15124" y="31984"/>
                  </a:cubicBezTo>
                  <a:cubicBezTo>
                    <a:pt x="15250" y="32027"/>
                    <a:pt x="15377" y="32069"/>
                    <a:pt x="15506" y="32105"/>
                  </a:cubicBezTo>
                  <a:cubicBezTo>
                    <a:pt x="15552" y="32118"/>
                    <a:pt x="15598" y="32132"/>
                    <a:pt x="15646" y="32145"/>
                  </a:cubicBezTo>
                  <a:cubicBezTo>
                    <a:pt x="15799" y="32186"/>
                    <a:pt x="15956" y="32221"/>
                    <a:pt x="16114" y="32251"/>
                  </a:cubicBezTo>
                  <a:cubicBezTo>
                    <a:pt x="16152" y="32258"/>
                    <a:pt x="16192" y="32265"/>
                    <a:pt x="16230" y="32271"/>
                  </a:cubicBezTo>
                  <a:cubicBezTo>
                    <a:pt x="16396" y="32300"/>
                    <a:pt x="16565" y="32323"/>
                    <a:pt x="16735" y="32339"/>
                  </a:cubicBezTo>
                  <a:cubicBezTo>
                    <a:pt x="16762" y="32342"/>
                    <a:pt x="16790" y="32343"/>
                    <a:pt x="16817" y="32346"/>
                  </a:cubicBezTo>
                  <a:cubicBezTo>
                    <a:pt x="17001" y="32361"/>
                    <a:pt x="17184" y="32369"/>
                    <a:pt x="17372" y="32369"/>
                  </a:cubicBezTo>
                  <a:cubicBezTo>
                    <a:pt x="17589" y="32369"/>
                    <a:pt x="17806" y="32356"/>
                    <a:pt x="18022" y="32334"/>
                  </a:cubicBezTo>
                  <a:cubicBezTo>
                    <a:pt x="17089" y="30965"/>
                    <a:pt x="16592" y="29345"/>
                    <a:pt x="16594" y="27688"/>
                  </a:cubicBezTo>
                  <a:lnTo>
                    <a:pt x="18148" y="27688"/>
                  </a:lnTo>
                  <a:cubicBezTo>
                    <a:pt x="18148" y="29527"/>
                    <a:pt x="18891" y="31198"/>
                    <a:pt x="20093" y="32416"/>
                  </a:cubicBezTo>
                  <a:lnTo>
                    <a:pt x="20155" y="32478"/>
                  </a:lnTo>
                  <a:cubicBezTo>
                    <a:pt x="20216" y="32538"/>
                    <a:pt x="20279" y="32598"/>
                    <a:pt x="20342" y="32657"/>
                  </a:cubicBezTo>
                  <a:lnTo>
                    <a:pt x="20379" y="32689"/>
                  </a:lnTo>
                  <a:cubicBezTo>
                    <a:pt x="21612" y="33806"/>
                    <a:pt x="23217" y="34425"/>
                    <a:pt x="24882" y="34425"/>
                  </a:cubicBezTo>
                  <a:cubicBezTo>
                    <a:pt x="24883" y="34425"/>
                    <a:pt x="24885" y="34425"/>
                    <a:pt x="24887" y="34425"/>
                  </a:cubicBezTo>
                  <a:cubicBezTo>
                    <a:pt x="25031" y="34425"/>
                    <a:pt x="25175" y="34419"/>
                    <a:pt x="25319" y="34410"/>
                  </a:cubicBezTo>
                  <a:cubicBezTo>
                    <a:pt x="25346" y="34409"/>
                    <a:pt x="25372" y="34405"/>
                    <a:pt x="25400" y="34404"/>
                  </a:cubicBezTo>
                  <a:cubicBezTo>
                    <a:pt x="25522" y="34394"/>
                    <a:pt x="25645" y="34381"/>
                    <a:pt x="25764" y="34366"/>
                  </a:cubicBezTo>
                  <a:cubicBezTo>
                    <a:pt x="25783" y="34364"/>
                    <a:pt x="25801" y="34361"/>
                    <a:pt x="25819" y="34359"/>
                  </a:cubicBezTo>
                  <a:cubicBezTo>
                    <a:pt x="27620" y="34104"/>
                    <a:pt x="29242" y="33135"/>
                    <a:pt x="30320" y="31668"/>
                  </a:cubicBezTo>
                  <a:cubicBezTo>
                    <a:pt x="28517" y="30145"/>
                    <a:pt x="27368" y="27870"/>
                    <a:pt x="27368" y="25332"/>
                  </a:cubicBezTo>
                  <a:lnTo>
                    <a:pt x="28922" y="25332"/>
                  </a:lnTo>
                  <a:cubicBezTo>
                    <a:pt x="28922" y="29047"/>
                    <a:pt x="31944" y="32069"/>
                    <a:pt x="35659" y="32069"/>
                  </a:cubicBezTo>
                  <a:lnTo>
                    <a:pt x="35659" y="33623"/>
                  </a:lnTo>
                  <a:cubicBezTo>
                    <a:pt x="35657" y="33623"/>
                    <a:pt x="35655" y="33623"/>
                    <a:pt x="35652" y="33623"/>
                  </a:cubicBezTo>
                  <a:cubicBezTo>
                    <a:pt x="34230" y="33623"/>
                    <a:pt x="32833" y="33255"/>
                    <a:pt x="31595" y="32556"/>
                  </a:cubicBezTo>
                  <a:cubicBezTo>
                    <a:pt x="31033" y="33331"/>
                    <a:pt x="30341" y="34003"/>
                    <a:pt x="29549" y="34542"/>
                  </a:cubicBezTo>
                  <a:cubicBezTo>
                    <a:pt x="31377" y="36923"/>
                    <a:pt x="34153" y="38190"/>
                    <a:pt x="36969" y="38190"/>
                  </a:cubicBezTo>
                  <a:cubicBezTo>
                    <a:pt x="38342" y="38190"/>
                    <a:pt x="39724" y="37889"/>
                    <a:pt x="41010" y="37268"/>
                  </a:cubicBezTo>
                  <a:cubicBezTo>
                    <a:pt x="39462" y="36674"/>
                    <a:pt x="38128" y="35631"/>
                    <a:pt x="37168" y="34235"/>
                  </a:cubicBezTo>
                  <a:lnTo>
                    <a:pt x="38448" y="33353"/>
                  </a:lnTo>
                  <a:cubicBezTo>
                    <a:pt x="39468" y="34836"/>
                    <a:pt x="41004" y="35832"/>
                    <a:pt x="42775" y="36158"/>
                  </a:cubicBezTo>
                  <a:cubicBezTo>
                    <a:pt x="43182" y="36234"/>
                    <a:pt x="43594" y="36272"/>
                    <a:pt x="44003" y="36272"/>
                  </a:cubicBezTo>
                  <a:cubicBezTo>
                    <a:pt x="45193" y="36272"/>
                    <a:pt x="46370" y="35955"/>
                    <a:pt x="47408" y="35341"/>
                  </a:cubicBezTo>
                  <a:cubicBezTo>
                    <a:pt x="49298" y="34146"/>
                    <a:pt x="50558" y="32040"/>
                    <a:pt x="50558" y="29642"/>
                  </a:cubicBezTo>
                  <a:cubicBezTo>
                    <a:pt x="50558" y="29587"/>
                    <a:pt x="50552" y="29531"/>
                    <a:pt x="50552" y="29476"/>
                  </a:cubicBezTo>
                  <a:cubicBezTo>
                    <a:pt x="49583" y="29861"/>
                    <a:pt x="48552" y="30059"/>
                    <a:pt x="47510" y="30059"/>
                  </a:cubicBezTo>
                  <a:cubicBezTo>
                    <a:pt x="47506" y="30059"/>
                    <a:pt x="47503" y="30059"/>
                    <a:pt x="47500" y="30059"/>
                  </a:cubicBezTo>
                  <a:lnTo>
                    <a:pt x="47500" y="28505"/>
                  </a:lnTo>
                  <a:cubicBezTo>
                    <a:pt x="47502" y="28505"/>
                    <a:pt x="47505" y="28505"/>
                    <a:pt x="47507" y="28505"/>
                  </a:cubicBezTo>
                  <a:cubicBezTo>
                    <a:pt x="48700" y="28505"/>
                    <a:pt x="49870" y="28186"/>
                    <a:pt x="50896" y="27583"/>
                  </a:cubicBezTo>
                  <a:cubicBezTo>
                    <a:pt x="50976" y="27536"/>
                    <a:pt x="51054" y="27487"/>
                    <a:pt x="51131" y="27438"/>
                  </a:cubicBezTo>
                  <a:cubicBezTo>
                    <a:pt x="51169" y="27413"/>
                    <a:pt x="51207" y="27389"/>
                    <a:pt x="51245" y="27366"/>
                  </a:cubicBezTo>
                  <a:cubicBezTo>
                    <a:pt x="51347" y="27296"/>
                    <a:pt x="51447" y="27225"/>
                    <a:pt x="51546" y="27151"/>
                  </a:cubicBezTo>
                  <a:cubicBezTo>
                    <a:pt x="51585" y="27122"/>
                    <a:pt x="51622" y="27091"/>
                    <a:pt x="51661" y="27060"/>
                  </a:cubicBezTo>
                  <a:cubicBezTo>
                    <a:pt x="51727" y="27009"/>
                    <a:pt x="51792" y="26955"/>
                    <a:pt x="51857" y="26900"/>
                  </a:cubicBezTo>
                  <a:cubicBezTo>
                    <a:pt x="51895" y="26868"/>
                    <a:pt x="51935" y="26833"/>
                    <a:pt x="51974" y="26799"/>
                  </a:cubicBezTo>
                  <a:cubicBezTo>
                    <a:pt x="52052" y="26730"/>
                    <a:pt x="52126" y="26659"/>
                    <a:pt x="52200" y="26588"/>
                  </a:cubicBezTo>
                  <a:cubicBezTo>
                    <a:pt x="52219" y="26569"/>
                    <a:pt x="52239" y="26552"/>
                    <a:pt x="52256" y="26534"/>
                  </a:cubicBezTo>
                  <a:cubicBezTo>
                    <a:pt x="52350" y="26440"/>
                    <a:pt x="52440" y="26344"/>
                    <a:pt x="52527" y="26246"/>
                  </a:cubicBezTo>
                  <a:cubicBezTo>
                    <a:pt x="52547" y="26223"/>
                    <a:pt x="52567" y="26201"/>
                    <a:pt x="52586" y="26178"/>
                  </a:cubicBezTo>
                  <a:cubicBezTo>
                    <a:pt x="52662" y="26090"/>
                    <a:pt x="52737" y="26000"/>
                    <a:pt x="52808" y="25908"/>
                  </a:cubicBezTo>
                  <a:cubicBezTo>
                    <a:pt x="52820" y="25893"/>
                    <a:pt x="52831" y="25880"/>
                    <a:pt x="52842" y="25866"/>
                  </a:cubicBezTo>
                  <a:cubicBezTo>
                    <a:pt x="53553" y="24939"/>
                    <a:pt x="54010" y="23846"/>
                    <a:pt x="54172" y="22690"/>
                  </a:cubicBezTo>
                  <a:cubicBezTo>
                    <a:pt x="54174" y="22667"/>
                    <a:pt x="54177" y="22644"/>
                    <a:pt x="54181" y="22622"/>
                  </a:cubicBezTo>
                  <a:cubicBezTo>
                    <a:pt x="54194" y="22508"/>
                    <a:pt x="54206" y="22395"/>
                    <a:pt x="54216" y="22281"/>
                  </a:cubicBezTo>
                  <a:cubicBezTo>
                    <a:pt x="54218" y="22247"/>
                    <a:pt x="54221" y="22215"/>
                    <a:pt x="54222" y="22182"/>
                  </a:cubicBezTo>
                  <a:cubicBezTo>
                    <a:pt x="54231" y="22045"/>
                    <a:pt x="54236" y="21906"/>
                    <a:pt x="54236" y="21768"/>
                  </a:cubicBezTo>
                  <a:cubicBezTo>
                    <a:pt x="54239" y="19862"/>
                    <a:pt x="53431" y="18045"/>
                    <a:pt x="52014" y="16773"/>
                  </a:cubicBezTo>
                  <a:cubicBezTo>
                    <a:pt x="51149" y="19501"/>
                    <a:pt x="48933" y="21588"/>
                    <a:pt x="46158" y="22290"/>
                  </a:cubicBezTo>
                  <a:cubicBezTo>
                    <a:pt x="46016" y="23866"/>
                    <a:pt x="45427" y="25372"/>
                    <a:pt x="44428" y="26648"/>
                  </a:cubicBezTo>
                  <a:lnTo>
                    <a:pt x="43203" y="25689"/>
                  </a:lnTo>
                  <a:cubicBezTo>
                    <a:pt x="44313" y="24271"/>
                    <a:pt x="44804" y="22508"/>
                    <a:pt x="44587" y="20721"/>
                  </a:cubicBezTo>
                  <a:cubicBezTo>
                    <a:pt x="44369" y="18936"/>
                    <a:pt x="43469" y="17340"/>
                    <a:pt x="42053" y="16231"/>
                  </a:cubicBezTo>
                  <a:lnTo>
                    <a:pt x="43011" y="15007"/>
                  </a:lnTo>
                  <a:cubicBezTo>
                    <a:pt x="44755" y="16372"/>
                    <a:pt x="45863" y="18335"/>
                    <a:pt x="46130" y="20534"/>
                  </a:cubicBezTo>
                  <a:cubicBezTo>
                    <a:pt x="46135" y="20580"/>
                    <a:pt x="46139" y="20626"/>
                    <a:pt x="46144" y="20673"/>
                  </a:cubicBezTo>
                  <a:cubicBezTo>
                    <a:pt x="48665" y="19880"/>
                    <a:pt x="50487" y="17681"/>
                    <a:pt x="50795" y="15056"/>
                  </a:cubicBezTo>
                  <a:cubicBezTo>
                    <a:pt x="50805" y="14977"/>
                    <a:pt x="50817" y="14898"/>
                    <a:pt x="50823" y="14818"/>
                  </a:cubicBezTo>
                  <a:cubicBezTo>
                    <a:pt x="50839" y="14632"/>
                    <a:pt x="50848" y="14444"/>
                    <a:pt x="50848" y="14254"/>
                  </a:cubicBezTo>
                  <a:cubicBezTo>
                    <a:pt x="50848" y="10771"/>
                    <a:pt x="48193" y="7898"/>
                    <a:pt x="44801" y="7551"/>
                  </a:cubicBezTo>
                  <a:lnTo>
                    <a:pt x="44801" y="7551"/>
                  </a:lnTo>
                  <a:cubicBezTo>
                    <a:pt x="44980" y="8777"/>
                    <a:pt x="44883" y="10027"/>
                    <a:pt x="44515" y="11211"/>
                  </a:cubicBezTo>
                  <a:lnTo>
                    <a:pt x="43031" y="10749"/>
                  </a:lnTo>
                  <a:cubicBezTo>
                    <a:pt x="43417" y="9506"/>
                    <a:pt x="43434" y="8178"/>
                    <a:pt x="43082" y="6925"/>
                  </a:cubicBezTo>
                  <a:cubicBezTo>
                    <a:pt x="43033" y="6753"/>
                    <a:pt x="42979" y="6584"/>
                    <a:pt x="42920" y="6418"/>
                  </a:cubicBezTo>
                  <a:cubicBezTo>
                    <a:pt x="42918" y="6417"/>
                    <a:pt x="42917" y="6416"/>
                    <a:pt x="42917" y="6414"/>
                  </a:cubicBezTo>
                  <a:cubicBezTo>
                    <a:pt x="42860" y="6260"/>
                    <a:pt x="42796" y="6108"/>
                    <a:pt x="42728" y="5960"/>
                  </a:cubicBezTo>
                  <a:cubicBezTo>
                    <a:pt x="42715" y="5931"/>
                    <a:pt x="42702" y="5901"/>
                    <a:pt x="42689" y="5872"/>
                  </a:cubicBezTo>
                  <a:cubicBezTo>
                    <a:pt x="42624" y="5734"/>
                    <a:pt x="42554" y="5599"/>
                    <a:pt x="42480" y="5467"/>
                  </a:cubicBezTo>
                  <a:cubicBezTo>
                    <a:pt x="42458" y="5429"/>
                    <a:pt x="42436" y="5392"/>
                    <a:pt x="42414" y="5354"/>
                  </a:cubicBezTo>
                  <a:cubicBezTo>
                    <a:pt x="42339" y="5224"/>
                    <a:pt x="42260" y="5097"/>
                    <a:pt x="42177" y="4973"/>
                  </a:cubicBezTo>
                  <a:cubicBezTo>
                    <a:pt x="42158" y="4947"/>
                    <a:pt x="42138" y="4921"/>
                    <a:pt x="42119" y="4893"/>
                  </a:cubicBezTo>
                  <a:cubicBezTo>
                    <a:pt x="42043" y="4785"/>
                    <a:pt x="41963" y="4677"/>
                    <a:pt x="41881" y="4574"/>
                  </a:cubicBezTo>
                  <a:cubicBezTo>
                    <a:pt x="41859" y="4545"/>
                    <a:pt x="41837" y="4518"/>
                    <a:pt x="41814" y="4490"/>
                  </a:cubicBezTo>
                  <a:cubicBezTo>
                    <a:pt x="41718" y="4371"/>
                    <a:pt x="41617" y="4257"/>
                    <a:pt x="41512" y="4145"/>
                  </a:cubicBezTo>
                  <a:cubicBezTo>
                    <a:pt x="41490" y="4120"/>
                    <a:pt x="41467" y="4097"/>
                    <a:pt x="41444" y="4073"/>
                  </a:cubicBezTo>
                  <a:cubicBezTo>
                    <a:pt x="41331" y="3957"/>
                    <a:pt x="41216" y="3843"/>
                    <a:pt x="41095" y="3736"/>
                  </a:cubicBezTo>
                  <a:lnTo>
                    <a:pt x="41083" y="3725"/>
                  </a:lnTo>
                  <a:cubicBezTo>
                    <a:pt x="40140" y="2882"/>
                    <a:pt x="38979" y="2321"/>
                    <a:pt x="37731" y="2105"/>
                  </a:cubicBezTo>
                  <a:lnTo>
                    <a:pt x="37697" y="2100"/>
                  </a:lnTo>
                  <a:cubicBezTo>
                    <a:pt x="37531" y="2071"/>
                    <a:pt x="37363" y="2051"/>
                    <a:pt x="37193" y="2036"/>
                  </a:cubicBezTo>
                  <a:cubicBezTo>
                    <a:pt x="37165" y="2034"/>
                    <a:pt x="37137" y="2031"/>
                    <a:pt x="37109" y="2030"/>
                  </a:cubicBezTo>
                  <a:cubicBezTo>
                    <a:pt x="36941" y="2016"/>
                    <a:pt x="36768" y="2008"/>
                    <a:pt x="36597" y="2008"/>
                  </a:cubicBezTo>
                  <a:cubicBezTo>
                    <a:pt x="35672" y="2009"/>
                    <a:pt x="34758" y="2200"/>
                    <a:pt x="33910" y="2570"/>
                  </a:cubicBezTo>
                  <a:cubicBezTo>
                    <a:pt x="34650" y="3834"/>
                    <a:pt x="35040" y="5274"/>
                    <a:pt x="35039" y="6739"/>
                  </a:cubicBezTo>
                  <a:cubicBezTo>
                    <a:pt x="35039" y="11312"/>
                    <a:pt x="31319" y="15032"/>
                    <a:pt x="26747" y="15032"/>
                  </a:cubicBezTo>
                  <a:lnTo>
                    <a:pt x="26747" y="13475"/>
                  </a:lnTo>
                  <a:cubicBezTo>
                    <a:pt x="30462" y="13475"/>
                    <a:pt x="33484" y="10453"/>
                    <a:pt x="33484" y="6738"/>
                  </a:cubicBezTo>
                  <a:cubicBezTo>
                    <a:pt x="33484" y="3492"/>
                    <a:pt x="31178" y="776"/>
                    <a:pt x="28118" y="141"/>
                  </a:cubicBezTo>
                  <a:lnTo>
                    <a:pt x="28090" y="136"/>
                  </a:lnTo>
                  <a:cubicBezTo>
                    <a:pt x="27998" y="117"/>
                    <a:pt x="27906" y="101"/>
                    <a:pt x="27812" y="86"/>
                  </a:cubicBezTo>
                  <a:lnTo>
                    <a:pt x="27700" y="70"/>
                  </a:lnTo>
                  <a:cubicBezTo>
                    <a:pt x="27625" y="60"/>
                    <a:pt x="27550" y="50"/>
                    <a:pt x="27475" y="41"/>
                  </a:cubicBezTo>
                  <a:cubicBezTo>
                    <a:pt x="27411" y="35"/>
                    <a:pt x="27348" y="30"/>
                    <a:pt x="27283" y="25"/>
                  </a:cubicBezTo>
                  <a:cubicBezTo>
                    <a:pt x="27228" y="21"/>
                    <a:pt x="27174" y="15"/>
                    <a:pt x="27118" y="12"/>
                  </a:cubicBezTo>
                  <a:cubicBezTo>
                    <a:pt x="26996" y="6"/>
                    <a:pt x="26872" y="1"/>
                    <a:pt x="26747" y="1"/>
                  </a:cubicBezTo>
                  <a:cubicBezTo>
                    <a:pt x="26744" y="1"/>
                    <a:pt x="26741" y="1"/>
                    <a:pt x="267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006;p52">
              <a:extLst>
                <a:ext uri="{FF2B5EF4-FFF2-40B4-BE49-F238E27FC236}">
                  <a16:creationId xmlns:a16="http://schemas.microsoft.com/office/drawing/2014/main" id="{01366B95-8415-0A41-A3C9-8F02FA0EC6DC}"/>
                </a:ext>
              </a:extLst>
            </p:cNvPr>
            <p:cNvSpPr/>
            <p:nvPr/>
          </p:nvSpPr>
          <p:spPr>
            <a:xfrm>
              <a:off x="-1647726" y="1988904"/>
              <a:ext cx="856448" cy="616801"/>
            </a:xfrm>
            <a:custGeom>
              <a:avLst/>
              <a:gdLst/>
              <a:ahLst/>
              <a:cxnLst/>
              <a:rect l="l" t="t" r="r" b="b"/>
              <a:pathLst>
                <a:path w="57345" h="41299" extrusionOk="0">
                  <a:moveTo>
                    <a:pt x="28291" y="1554"/>
                  </a:moveTo>
                  <a:cubicBezTo>
                    <a:pt x="28294" y="1554"/>
                    <a:pt x="28297" y="1554"/>
                    <a:pt x="28300" y="1554"/>
                  </a:cubicBezTo>
                  <a:cubicBezTo>
                    <a:pt x="28425" y="1554"/>
                    <a:pt x="28549" y="1559"/>
                    <a:pt x="28671" y="1565"/>
                  </a:cubicBezTo>
                  <a:cubicBezTo>
                    <a:pt x="28727" y="1568"/>
                    <a:pt x="28781" y="1574"/>
                    <a:pt x="28836" y="1578"/>
                  </a:cubicBezTo>
                  <a:cubicBezTo>
                    <a:pt x="28901" y="1583"/>
                    <a:pt x="28964" y="1588"/>
                    <a:pt x="29028" y="1594"/>
                  </a:cubicBezTo>
                  <a:cubicBezTo>
                    <a:pt x="29103" y="1603"/>
                    <a:pt x="29178" y="1613"/>
                    <a:pt x="29253" y="1623"/>
                  </a:cubicBezTo>
                  <a:lnTo>
                    <a:pt x="29365" y="1639"/>
                  </a:lnTo>
                  <a:cubicBezTo>
                    <a:pt x="29459" y="1654"/>
                    <a:pt x="29551" y="1670"/>
                    <a:pt x="29643" y="1689"/>
                  </a:cubicBezTo>
                  <a:lnTo>
                    <a:pt x="29671" y="1694"/>
                  </a:lnTo>
                  <a:cubicBezTo>
                    <a:pt x="32731" y="2329"/>
                    <a:pt x="35037" y="5045"/>
                    <a:pt x="35037" y="8291"/>
                  </a:cubicBezTo>
                  <a:cubicBezTo>
                    <a:pt x="35037" y="12006"/>
                    <a:pt x="32015" y="15028"/>
                    <a:pt x="28300" y="15028"/>
                  </a:cubicBezTo>
                  <a:lnTo>
                    <a:pt x="28300" y="16585"/>
                  </a:lnTo>
                  <a:cubicBezTo>
                    <a:pt x="32872" y="16585"/>
                    <a:pt x="36592" y="12865"/>
                    <a:pt x="36592" y="8292"/>
                  </a:cubicBezTo>
                  <a:cubicBezTo>
                    <a:pt x="36593" y="6827"/>
                    <a:pt x="36203" y="5387"/>
                    <a:pt x="35463" y="4123"/>
                  </a:cubicBezTo>
                  <a:cubicBezTo>
                    <a:pt x="36311" y="3753"/>
                    <a:pt x="37225" y="3562"/>
                    <a:pt x="38150" y="3561"/>
                  </a:cubicBezTo>
                  <a:cubicBezTo>
                    <a:pt x="38321" y="3561"/>
                    <a:pt x="38494" y="3569"/>
                    <a:pt x="38662" y="3583"/>
                  </a:cubicBezTo>
                  <a:cubicBezTo>
                    <a:pt x="38690" y="3584"/>
                    <a:pt x="38718" y="3587"/>
                    <a:pt x="38746" y="3589"/>
                  </a:cubicBezTo>
                  <a:cubicBezTo>
                    <a:pt x="38916" y="3604"/>
                    <a:pt x="39084" y="3624"/>
                    <a:pt x="39250" y="3653"/>
                  </a:cubicBezTo>
                  <a:lnTo>
                    <a:pt x="39284" y="3658"/>
                  </a:lnTo>
                  <a:cubicBezTo>
                    <a:pt x="40532" y="3874"/>
                    <a:pt x="41693" y="4435"/>
                    <a:pt x="42636" y="5278"/>
                  </a:cubicBezTo>
                  <a:lnTo>
                    <a:pt x="42648" y="5289"/>
                  </a:lnTo>
                  <a:cubicBezTo>
                    <a:pt x="42769" y="5396"/>
                    <a:pt x="42884" y="5510"/>
                    <a:pt x="42997" y="5626"/>
                  </a:cubicBezTo>
                  <a:cubicBezTo>
                    <a:pt x="43020" y="5650"/>
                    <a:pt x="43043" y="5673"/>
                    <a:pt x="43065" y="5698"/>
                  </a:cubicBezTo>
                  <a:cubicBezTo>
                    <a:pt x="43170" y="5810"/>
                    <a:pt x="43271" y="5924"/>
                    <a:pt x="43367" y="6043"/>
                  </a:cubicBezTo>
                  <a:cubicBezTo>
                    <a:pt x="43390" y="6071"/>
                    <a:pt x="43412" y="6098"/>
                    <a:pt x="43434" y="6127"/>
                  </a:cubicBezTo>
                  <a:cubicBezTo>
                    <a:pt x="43516" y="6230"/>
                    <a:pt x="43596" y="6338"/>
                    <a:pt x="43672" y="6446"/>
                  </a:cubicBezTo>
                  <a:cubicBezTo>
                    <a:pt x="43691" y="6474"/>
                    <a:pt x="43711" y="6500"/>
                    <a:pt x="43730" y="6526"/>
                  </a:cubicBezTo>
                  <a:cubicBezTo>
                    <a:pt x="43813" y="6650"/>
                    <a:pt x="43892" y="6777"/>
                    <a:pt x="43967" y="6907"/>
                  </a:cubicBezTo>
                  <a:cubicBezTo>
                    <a:pt x="43989" y="6945"/>
                    <a:pt x="44011" y="6982"/>
                    <a:pt x="44033" y="7020"/>
                  </a:cubicBezTo>
                  <a:cubicBezTo>
                    <a:pt x="44107" y="7152"/>
                    <a:pt x="44177" y="7287"/>
                    <a:pt x="44242" y="7425"/>
                  </a:cubicBezTo>
                  <a:cubicBezTo>
                    <a:pt x="44255" y="7454"/>
                    <a:pt x="44268" y="7484"/>
                    <a:pt x="44281" y="7513"/>
                  </a:cubicBezTo>
                  <a:cubicBezTo>
                    <a:pt x="44349" y="7661"/>
                    <a:pt x="44413" y="7813"/>
                    <a:pt x="44470" y="7967"/>
                  </a:cubicBezTo>
                  <a:cubicBezTo>
                    <a:pt x="44470" y="7969"/>
                    <a:pt x="44471" y="7970"/>
                    <a:pt x="44473" y="7971"/>
                  </a:cubicBezTo>
                  <a:cubicBezTo>
                    <a:pt x="44532" y="8137"/>
                    <a:pt x="44586" y="8306"/>
                    <a:pt x="44635" y="8478"/>
                  </a:cubicBezTo>
                  <a:cubicBezTo>
                    <a:pt x="44987" y="9731"/>
                    <a:pt x="44970" y="11059"/>
                    <a:pt x="44584" y="12302"/>
                  </a:cubicBezTo>
                  <a:lnTo>
                    <a:pt x="46068" y="12764"/>
                  </a:lnTo>
                  <a:cubicBezTo>
                    <a:pt x="46436" y="11580"/>
                    <a:pt x="46533" y="10330"/>
                    <a:pt x="46354" y="9104"/>
                  </a:cubicBezTo>
                  <a:lnTo>
                    <a:pt x="46354" y="9104"/>
                  </a:lnTo>
                  <a:cubicBezTo>
                    <a:pt x="49746" y="9451"/>
                    <a:pt x="52401" y="12324"/>
                    <a:pt x="52401" y="15807"/>
                  </a:cubicBezTo>
                  <a:cubicBezTo>
                    <a:pt x="52401" y="15997"/>
                    <a:pt x="52392" y="16185"/>
                    <a:pt x="52376" y="16371"/>
                  </a:cubicBezTo>
                  <a:cubicBezTo>
                    <a:pt x="52370" y="16451"/>
                    <a:pt x="52358" y="16530"/>
                    <a:pt x="52348" y="16609"/>
                  </a:cubicBezTo>
                  <a:cubicBezTo>
                    <a:pt x="52040" y="19234"/>
                    <a:pt x="50218" y="21433"/>
                    <a:pt x="47697" y="22226"/>
                  </a:cubicBezTo>
                  <a:cubicBezTo>
                    <a:pt x="47692" y="22179"/>
                    <a:pt x="47688" y="22133"/>
                    <a:pt x="47683" y="22087"/>
                  </a:cubicBezTo>
                  <a:cubicBezTo>
                    <a:pt x="47416" y="19888"/>
                    <a:pt x="46308" y="17925"/>
                    <a:pt x="44564" y="16560"/>
                  </a:cubicBezTo>
                  <a:lnTo>
                    <a:pt x="43606" y="17784"/>
                  </a:lnTo>
                  <a:cubicBezTo>
                    <a:pt x="45022" y="18893"/>
                    <a:pt x="45922" y="20489"/>
                    <a:pt x="46140" y="22274"/>
                  </a:cubicBezTo>
                  <a:cubicBezTo>
                    <a:pt x="46357" y="24061"/>
                    <a:pt x="45866" y="25824"/>
                    <a:pt x="44756" y="27242"/>
                  </a:cubicBezTo>
                  <a:lnTo>
                    <a:pt x="45981" y="28201"/>
                  </a:lnTo>
                  <a:cubicBezTo>
                    <a:pt x="46980" y="26925"/>
                    <a:pt x="47569" y="25419"/>
                    <a:pt x="47711" y="23843"/>
                  </a:cubicBezTo>
                  <a:cubicBezTo>
                    <a:pt x="50486" y="23141"/>
                    <a:pt x="52702" y="21054"/>
                    <a:pt x="53567" y="18326"/>
                  </a:cubicBezTo>
                  <a:cubicBezTo>
                    <a:pt x="54984" y="19598"/>
                    <a:pt x="55792" y="21415"/>
                    <a:pt x="55789" y="23321"/>
                  </a:cubicBezTo>
                  <a:cubicBezTo>
                    <a:pt x="55789" y="23459"/>
                    <a:pt x="55784" y="23598"/>
                    <a:pt x="55775" y="23735"/>
                  </a:cubicBezTo>
                  <a:cubicBezTo>
                    <a:pt x="55774" y="23768"/>
                    <a:pt x="55771" y="23800"/>
                    <a:pt x="55769" y="23834"/>
                  </a:cubicBezTo>
                  <a:cubicBezTo>
                    <a:pt x="55759" y="23948"/>
                    <a:pt x="55747" y="24061"/>
                    <a:pt x="55734" y="24175"/>
                  </a:cubicBezTo>
                  <a:cubicBezTo>
                    <a:pt x="55730" y="24197"/>
                    <a:pt x="55727" y="24220"/>
                    <a:pt x="55725" y="24243"/>
                  </a:cubicBezTo>
                  <a:cubicBezTo>
                    <a:pt x="55563" y="25399"/>
                    <a:pt x="55106" y="26492"/>
                    <a:pt x="54395" y="27419"/>
                  </a:cubicBezTo>
                  <a:cubicBezTo>
                    <a:pt x="54384" y="27433"/>
                    <a:pt x="54373" y="27446"/>
                    <a:pt x="54361" y="27461"/>
                  </a:cubicBezTo>
                  <a:cubicBezTo>
                    <a:pt x="54290" y="27553"/>
                    <a:pt x="54215" y="27643"/>
                    <a:pt x="54139" y="27731"/>
                  </a:cubicBezTo>
                  <a:cubicBezTo>
                    <a:pt x="54120" y="27754"/>
                    <a:pt x="54100" y="27776"/>
                    <a:pt x="54080" y="27799"/>
                  </a:cubicBezTo>
                  <a:cubicBezTo>
                    <a:pt x="53993" y="27897"/>
                    <a:pt x="53903" y="27993"/>
                    <a:pt x="53809" y="28087"/>
                  </a:cubicBezTo>
                  <a:cubicBezTo>
                    <a:pt x="53792" y="28105"/>
                    <a:pt x="53772" y="28122"/>
                    <a:pt x="53753" y="28141"/>
                  </a:cubicBezTo>
                  <a:cubicBezTo>
                    <a:pt x="53679" y="28212"/>
                    <a:pt x="53605" y="28283"/>
                    <a:pt x="53527" y="28352"/>
                  </a:cubicBezTo>
                  <a:cubicBezTo>
                    <a:pt x="53488" y="28386"/>
                    <a:pt x="53448" y="28421"/>
                    <a:pt x="53410" y="28453"/>
                  </a:cubicBezTo>
                  <a:cubicBezTo>
                    <a:pt x="53345" y="28508"/>
                    <a:pt x="53280" y="28562"/>
                    <a:pt x="53214" y="28613"/>
                  </a:cubicBezTo>
                  <a:cubicBezTo>
                    <a:pt x="53175" y="28644"/>
                    <a:pt x="53138" y="28675"/>
                    <a:pt x="53099" y="28704"/>
                  </a:cubicBezTo>
                  <a:cubicBezTo>
                    <a:pt x="53000" y="28778"/>
                    <a:pt x="52900" y="28849"/>
                    <a:pt x="52798" y="28919"/>
                  </a:cubicBezTo>
                  <a:cubicBezTo>
                    <a:pt x="52760" y="28942"/>
                    <a:pt x="52722" y="28966"/>
                    <a:pt x="52684" y="28991"/>
                  </a:cubicBezTo>
                  <a:cubicBezTo>
                    <a:pt x="52607" y="29040"/>
                    <a:pt x="52529" y="29089"/>
                    <a:pt x="52449" y="29136"/>
                  </a:cubicBezTo>
                  <a:cubicBezTo>
                    <a:pt x="51423" y="29739"/>
                    <a:pt x="50253" y="30058"/>
                    <a:pt x="49060" y="30058"/>
                  </a:cubicBezTo>
                  <a:cubicBezTo>
                    <a:pt x="49058" y="30058"/>
                    <a:pt x="49055" y="30058"/>
                    <a:pt x="49053" y="30058"/>
                  </a:cubicBezTo>
                  <a:lnTo>
                    <a:pt x="49053" y="31612"/>
                  </a:lnTo>
                  <a:cubicBezTo>
                    <a:pt x="49056" y="31612"/>
                    <a:pt x="49059" y="31612"/>
                    <a:pt x="49063" y="31612"/>
                  </a:cubicBezTo>
                  <a:cubicBezTo>
                    <a:pt x="50105" y="31612"/>
                    <a:pt x="51136" y="31414"/>
                    <a:pt x="52105" y="31029"/>
                  </a:cubicBezTo>
                  <a:cubicBezTo>
                    <a:pt x="52105" y="31084"/>
                    <a:pt x="52111" y="31140"/>
                    <a:pt x="52111" y="31195"/>
                  </a:cubicBezTo>
                  <a:cubicBezTo>
                    <a:pt x="52111" y="33593"/>
                    <a:pt x="50851" y="35701"/>
                    <a:pt x="48961" y="36894"/>
                  </a:cubicBezTo>
                  <a:cubicBezTo>
                    <a:pt x="47923" y="37507"/>
                    <a:pt x="46747" y="37825"/>
                    <a:pt x="45557" y="37825"/>
                  </a:cubicBezTo>
                  <a:cubicBezTo>
                    <a:pt x="45147" y="37825"/>
                    <a:pt x="44736" y="37788"/>
                    <a:pt x="44328" y="37711"/>
                  </a:cubicBezTo>
                  <a:cubicBezTo>
                    <a:pt x="42557" y="37385"/>
                    <a:pt x="41021" y="36389"/>
                    <a:pt x="40001" y="34906"/>
                  </a:cubicBezTo>
                  <a:lnTo>
                    <a:pt x="38721" y="35789"/>
                  </a:lnTo>
                  <a:cubicBezTo>
                    <a:pt x="39681" y="37184"/>
                    <a:pt x="41015" y="38228"/>
                    <a:pt x="42563" y="38823"/>
                  </a:cubicBezTo>
                  <a:cubicBezTo>
                    <a:pt x="41277" y="39442"/>
                    <a:pt x="39895" y="39743"/>
                    <a:pt x="38522" y="39743"/>
                  </a:cubicBezTo>
                  <a:cubicBezTo>
                    <a:pt x="35706" y="39743"/>
                    <a:pt x="32930" y="38477"/>
                    <a:pt x="31102" y="36095"/>
                  </a:cubicBezTo>
                  <a:cubicBezTo>
                    <a:pt x="31894" y="35556"/>
                    <a:pt x="32586" y="34884"/>
                    <a:pt x="33148" y="34109"/>
                  </a:cubicBezTo>
                  <a:cubicBezTo>
                    <a:pt x="34388" y="34810"/>
                    <a:pt x="35788" y="35177"/>
                    <a:pt x="37212" y="35177"/>
                  </a:cubicBezTo>
                  <a:lnTo>
                    <a:pt x="37212" y="33622"/>
                  </a:lnTo>
                  <a:cubicBezTo>
                    <a:pt x="33497" y="33622"/>
                    <a:pt x="30475" y="30600"/>
                    <a:pt x="30475" y="26885"/>
                  </a:cubicBezTo>
                  <a:lnTo>
                    <a:pt x="28921" y="26885"/>
                  </a:lnTo>
                  <a:cubicBezTo>
                    <a:pt x="28921" y="29424"/>
                    <a:pt x="30070" y="31700"/>
                    <a:pt x="31873" y="33222"/>
                  </a:cubicBezTo>
                  <a:cubicBezTo>
                    <a:pt x="30795" y="34688"/>
                    <a:pt x="29173" y="35658"/>
                    <a:pt x="27372" y="35912"/>
                  </a:cubicBezTo>
                  <a:cubicBezTo>
                    <a:pt x="27354" y="35914"/>
                    <a:pt x="27336" y="35917"/>
                    <a:pt x="27317" y="35919"/>
                  </a:cubicBezTo>
                  <a:cubicBezTo>
                    <a:pt x="27198" y="35935"/>
                    <a:pt x="27075" y="35947"/>
                    <a:pt x="26953" y="35957"/>
                  </a:cubicBezTo>
                  <a:cubicBezTo>
                    <a:pt x="26925" y="35959"/>
                    <a:pt x="26899" y="35962"/>
                    <a:pt x="26872" y="35963"/>
                  </a:cubicBezTo>
                  <a:cubicBezTo>
                    <a:pt x="26728" y="35973"/>
                    <a:pt x="26584" y="35978"/>
                    <a:pt x="26440" y="35978"/>
                  </a:cubicBezTo>
                  <a:cubicBezTo>
                    <a:pt x="26438" y="35978"/>
                    <a:pt x="26436" y="35978"/>
                    <a:pt x="26434" y="35978"/>
                  </a:cubicBezTo>
                  <a:cubicBezTo>
                    <a:pt x="24770" y="35978"/>
                    <a:pt x="23165" y="35360"/>
                    <a:pt x="21932" y="34242"/>
                  </a:cubicBezTo>
                  <a:lnTo>
                    <a:pt x="21895" y="34210"/>
                  </a:lnTo>
                  <a:cubicBezTo>
                    <a:pt x="21832" y="34152"/>
                    <a:pt x="21769" y="34092"/>
                    <a:pt x="21708" y="34031"/>
                  </a:cubicBezTo>
                  <a:lnTo>
                    <a:pt x="21646" y="33969"/>
                  </a:lnTo>
                  <a:cubicBezTo>
                    <a:pt x="20444" y="32751"/>
                    <a:pt x="19701" y="31082"/>
                    <a:pt x="19701" y="29241"/>
                  </a:cubicBezTo>
                  <a:lnTo>
                    <a:pt x="18147" y="29241"/>
                  </a:lnTo>
                  <a:cubicBezTo>
                    <a:pt x="18145" y="30898"/>
                    <a:pt x="18642" y="32518"/>
                    <a:pt x="19575" y="33887"/>
                  </a:cubicBezTo>
                  <a:cubicBezTo>
                    <a:pt x="19359" y="33909"/>
                    <a:pt x="19142" y="33924"/>
                    <a:pt x="18925" y="33924"/>
                  </a:cubicBezTo>
                  <a:cubicBezTo>
                    <a:pt x="18737" y="33924"/>
                    <a:pt x="18554" y="33914"/>
                    <a:pt x="18370" y="33899"/>
                  </a:cubicBezTo>
                  <a:cubicBezTo>
                    <a:pt x="18343" y="33896"/>
                    <a:pt x="18315" y="33895"/>
                    <a:pt x="18288" y="33892"/>
                  </a:cubicBezTo>
                  <a:cubicBezTo>
                    <a:pt x="18118" y="33876"/>
                    <a:pt x="17949" y="33853"/>
                    <a:pt x="17783" y="33825"/>
                  </a:cubicBezTo>
                  <a:cubicBezTo>
                    <a:pt x="17745" y="33818"/>
                    <a:pt x="17705" y="33811"/>
                    <a:pt x="17666" y="33804"/>
                  </a:cubicBezTo>
                  <a:cubicBezTo>
                    <a:pt x="17509" y="33774"/>
                    <a:pt x="17352" y="33739"/>
                    <a:pt x="17198" y="33698"/>
                  </a:cubicBezTo>
                  <a:cubicBezTo>
                    <a:pt x="17151" y="33686"/>
                    <a:pt x="17104" y="33671"/>
                    <a:pt x="17059" y="33659"/>
                  </a:cubicBezTo>
                  <a:cubicBezTo>
                    <a:pt x="16930" y="33622"/>
                    <a:pt x="16803" y="33582"/>
                    <a:pt x="16677" y="33537"/>
                  </a:cubicBezTo>
                  <a:cubicBezTo>
                    <a:pt x="16606" y="33512"/>
                    <a:pt x="16535" y="33484"/>
                    <a:pt x="16465" y="33457"/>
                  </a:cubicBezTo>
                  <a:cubicBezTo>
                    <a:pt x="16373" y="33420"/>
                    <a:pt x="16284" y="33383"/>
                    <a:pt x="16194" y="33343"/>
                  </a:cubicBezTo>
                  <a:cubicBezTo>
                    <a:pt x="16083" y="33293"/>
                    <a:pt x="15974" y="33242"/>
                    <a:pt x="15866" y="33187"/>
                  </a:cubicBezTo>
                  <a:cubicBezTo>
                    <a:pt x="15804" y="33156"/>
                    <a:pt x="15742" y="33125"/>
                    <a:pt x="15682" y="33091"/>
                  </a:cubicBezTo>
                  <a:cubicBezTo>
                    <a:pt x="14568" y="32476"/>
                    <a:pt x="13650" y="31561"/>
                    <a:pt x="13032" y="30450"/>
                  </a:cubicBezTo>
                  <a:cubicBezTo>
                    <a:pt x="12991" y="30376"/>
                    <a:pt x="12952" y="30301"/>
                    <a:pt x="12913" y="30226"/>
                  </a:cubicBezTo>
                  <a:cubicBezTo>
                    <a:pt x="12870" y="30140"/>
                    <a:pt x="12827" y="30053"/>
                    <a:pt x="12787" y="29964"/>
                  </a:cubicBezTo>
                  <a:cubicBezTo>
                    <a:pt x="12735" y="29847"/>
                    <a:pt x="12685" y="29729"/>
                    <a:pt x="12637" y="29608"/>
                  </a:cubicBezTo>
                  <a:cubicBezTo>
                    <a:pt x="12625" y="29576"/>
                    <a:pt x="12611" y="29543"/>
                    <a:pt x="12600" y="29511"/>
                  </a:cubicBezTo>
                  <a:cubicBezTo>
                    <a:pt x="12539" y="29342"/>
                    <a:pt x="12482" y="29171"/>
                    <a:pt x="12435" y="28996"/>
                  </a:cubicBezTo>
                  <a:cubicBezTo>
                    <a:pt x="12430" y="28980"/>
                    <a:pt x="12426" y="28965"/>
                    <a:pt x="12421" y="28949"/>
                  </a:cubicBezTo>
                  <a:cubicBezTo>
                    <a:pt x="12371" y="28763"/>
                    <a:pt x="12329" y="28574"/>
                    <a:pt x="12294" y="28382"/>
                  </a:cubicBezTo>
                  <a:cubicBezTo>
                    <a:pt x="12050" y="27038"/>
                    <a:pt x="12220" y="25653"/>
                    <a:pt x="12783" y="24410"/>
                  </a:cubicBezTo>
                  <a:lnTo>
                    <a:pt x="11367" y="23768"/>
                  </a:lnTo>
                  <a:cubicBezTo>
                    <a:pt x="10879" y="24840"/>
                    <a:pt x="10629" y="26007"/>
                    <a:pt x="10632" y="27186"/>
                  </a:cubicBezTo>
                  <a:cubicBezTo>
                    <a:pt x="10632" y="27466"/>
                    <a:pt x="10646" y="27747"/>
                    <a:pt x="10674" y="28027"/>
                  </a:cubicBezTo>
                  <a:cubicBezTo>
                    <a:pt x="9913" y="28317"/>
                    <a:pt x="9105" y="28464"/>
                    <a:pt x="8290" y="28464"/>
                  </a:cubicBezTo>
                  <a:cubicBezTo>
                    <a:pt x="4575" y="28464"/>
                    <a:pt x="1553" y="25442"/>
                    <a:pt x="1553" y="21727"/>
                  </a:cubicBezTo>
                  <a:cubicBezTo>
                    <a:pt x="1553" y="21611"/>
                    <a:pt x="1556" y="21497"/>
                    <a:pt x="1562" y="21384"/>
                  </a:cubicBezTo>
                  <a:cubicBezTo>
                    <a:pt x="1562" y="21370"/>
                    <a:pt x="1565" y="21355"/>
                    <a:pt x="1565" y="21341"/>
                  </a:cubicBezTo>
                  <a:cubicBezTo>
                    <a:pt x="1737" y="18318"/>
                    <a:pt x="3911" y="15823"/>
                    <a:pt x="6779" y="15163"/>
                  </a:cubicBezTo>
                  <a:lnTo>
                    <a:pt x="6779" y="15163"/>
                  </a:lnTo>
                  <a:cubicBezTo>
                    <a:pt x="6240" y="16815"/>
                    <a:pt x="6235" y="18594"/>
                    <a:pt x="6767" y="20247"/>
                  </a:cubicBezTo>
                  <a:lnTo>
                    <a:pt x="8248" y="19773"/>
                  </a:lnTo>
                  <a:cubicBezTo>
                    <a:pt x="7114" y="16235"/>
                    <a:pt x="9070" y="12435"/>
                    <a:pt x="12607" y="11302"/>
                  </a:cubicBezTo>
                  <a:lnTo>
                    <a:pt x="12133" y="9821"/>
                  </a:lnTo>
                  <a:cubicBezTo>
                    <a:pt x="10134" y="10461"/>
                    <a:pt x="8546" y="11795"/>
                    <a:pt x="7549" y="13471"/>
                  </a:cubicBezTo>
                  <a:cubicBezTo>
                    <a:pt x="6118" y="13598"/>
                    <a:pt x="4746" y="14096"/>
                    <a:pt x="3568" y="14918"/>
                  </a:cubicBezTo>
                  <a:cubicBezTo>
                    <a:pt x="3564" y="14827"/>
                    <a:pt x="3560" y="14736"/>
                    <a:pt x="3560" y="14646"/>
                  </a:cubicBezTo>
                  <a:cubicBezTo>
                    <a:pt x="3560" y="10931"/>
                    <a:pt x="6582" y="7909"/>
                    <a:pt x="10297" y="7909"/>
                  </a:cubicBezTo>
                  <a:cubicBezTo>
                    <a:pt x="10597" y="7909"/>
                    <a:pt x="10895" y="7929"/>
                    <a:pt x="11192" y="7969"/>
                  </a:cubicBezTo>
                  <a:lnTo>
                    <a:pt x="11807" y="8050"/>
                  </a:lnTo>
                  <a:lnTo>
                    <a:pt x="12023" y="7469"/>
                  </a:lnTo>
                  <a:cubicBezTo>
                    <a:pt x="13002" y="4852"/>
                    <a:pt x="15539" y="3092"/>
                    <a:pt x="18334" y="3092"/>
                  </a:cubicBezTo>
                  <a:cubicBezTo>
                    <a:pt x="18483" y="3092"/>
                    <a:pt x="18629" y="3099"/>
                    <a:pt x="18776" y="3107"/>
                  </a:cubicBezTo>
                  <a:cubicBezTo>
                    <a:pt x="18815" y="3110"/>
                    <a:pt x="18853" y="3114"/>
                    <a:pt x="18892" y="3116"/>
                  </a:cubicBezTo>
                  <a:cubicBezTo>
                    <a:pt x="19017" y="3127"/>
                    <a:pt x="19141" y="3140"/>
                    <a:pt x="19263" y="3157"/>
                  </a:cubicBezTo>
                  <a:cubicBezTo>
                    <a:pt x="19287" y="3160"/>
                    <a:pt x="19310" y="3162"/>
                    <a:pt x="19333" y="3166"/>
                  </a:cubicBezTo>
                  <a:cubicBezTo>
                    <a:pt x="19475" y="3187"/>
                    <a:pt x="19615" y="3213"/>
                    <a:pt x="19755" y="3245"/>
                  </a:cubicBezTo>
                  <a:cubicBezTo>
                    <a:pt x="19793" y="3252"/>
                    <a:pt x="19829" y="3261"/>
                    <a:pt x="19865" y="3270"/>
                  </a:cubicBezTo>
                  <a:cubicBezTo>
                    <a:pt x="19976" y="3296"/>
                    <a:pt x="20087" y="3325"/>
                    <a:pt x="20197" y="3356"/>
                  </a:cubicBezTo>
                  <a:cubicBezTo>
                    <a:pt x="20232" y="3366"/>
                    <a:pt x="20267" y="3375"/>
                    <a:pt x="20301" y="3386"/>
                  </a:cubicBezTo>
                  <a:cubicBezTo>
                    <a:pt x="20431" y="3426"/>
                    <a:pt x="20560" y="3469"/>
                    <a:pt x="20689" y="3517"/>
                  </a:cubicBezTo>
                  <a:cubicBezTo>
                    <a:pt x="20730" y="3533"/>
                    <a:pt x="20770" y="3549"/>
                    <a:pt x="20811" y="3566"/>
                  </a:cubicBezTo>
                  <a:cubicBezTo>
                    <a:pt x="20906" y="3603"/>
                    <a:pt x="21001" y="3643"/>
                    <a:pt x="21095" y="3685"/>
                  </a:cubicBezTo>
                  <a:cubicBezTo>
                    <a:pt x="21137" y="3705"/>
                    <a:pt x="21181" y="3724"/>
                    <a:pt x="21222" y="3744"/>
                  </a:cubicBezTo>
                  <a:cubicBezTo>
                    <a:pt x="21340" y="3800"/>
                    <a:pt x="21456" y="3859"/>
                    <a:pt x="21571" y="3923"/>
                  </a:cubicBezTo>
                  <a:cubicBezTo>
                    <a:pt x="21616" y="3948"/>
                    <a:pt x="21661" y="3974"/>
                    <a:pt x="21706" y="4000"/>
                  </a:cubicBezTo>
                  <a:cubicBezTo>
                    <a:pt x="21787" y="4046"/>
                    <a:pt x="21865" y="4095"/>
                    <a:pt x="21944" y="4145"/>
                  </a:cubicBezTo>
                  <a:cubicBezTo>
                    <a:pt x="23531" y="5158"/>
                    <a:pt x="24669" y="6815"/>
                    <a:pt x="24982" y="8745"/>
                  </a:cubicBezTo>
                  <a:cubicBezTo>
                    <a:pt x="24556" y="8747"/>
                    <a:pt x="24131" y="8780"/>
                    <a:pt x="23709" y="8846"/>
                  </a:cubicBezTo>
                  <a:cubicBezTo>
                    <a:pt x="21521" y="9191"/>
                    <a:pt x="19599" y="10366"/>
                    <a:pt x="18295" y="12157"/>
                  </a:cubicBezTo>
                  <a:lnTo>
                    <a:pt x="19552" y="13072"/>
                  </a:lnTo>
                  <a:cubicBezTo>
                    <a:pt x="20610" y="11617"/>
                    <a:pt x="22174" y="10662"/>
                    <a:pt x="23951" y="10382"/>
                  </a:cubicBezTo>
                  <a:cubicBezTo>
                    <a:pt x="24306" y="10327"/>
                    <a:pt x="24661" y="10299"/>
                    <a:pt x="25014" y="10299"/>
                  </a:cubicBezTo>
                  <a:cubicBezTo>
                    <a:pt x="26427" y="10299"/>
                    <a:pt x="27799" y="10743"/>
                    <a:pt x="28963" y="11590"/>
                  </a:cubicBezTo>
                  <a:lnTo>
                    <a:pt x="29879" y="10334"/>
                  </a:lnTo>
                  <a:cubicBezTo>
                    <a:pt x="28896" y="9616"/>
                    <a:pt x="27767" y="9122"/>
                    <a:pt x="26572" y="8891"/>
                  </a:cubicBezTo>
                  <a:cubicBezTo>
                    <a:pt x="26325" y="6709"/>
                    <a:pt x="25228" y="4779"/>
                    <a:pt x="23620" y="3446"/>
                  </a:cubicBezTo>
                  <a:cubicBezTo>
                    <a:pt x="24873" y="2232"/>
                    <a:pt x="26547" y="1554"/>
                    <a:pt x="28291" y="1554"/>
                  </a:cubicBezTo>
                  <a:close/>
                  <a:moveTo>
                    <a:pt x="28285" y="0"/>
                  </a:moveTo>
                  <a:cubicBezTo>
                    <a:pt x="26030" y="0"/>
                    <a:pt x="23871" y="923"/>
                    <a:pt x="22314" y="2555"/>
                  </a:cubicBezTo>
                  <a:cubicBezTo>
                    <a:pt x="22276" y="2534"/>
                    <a:pt x="22236" y="2517"/>
                    <a:pt x="22199" y="2497"/>
                  </a:cubicBezTo>
                  <a:cubicBezTo>
                    <a:pt x="22101" y="2445"/>
                    <a:pt x="22004" y="2394"/>
                    <a:pt x="21904" y="2347"/>
                  </a:cubicBezTo>
                  <a:cubicBezTo>
                    <a:pt x="21840" y="2317"/>
                    <a:pt x="21776" y="2288"/>
                    <a:pt x="21711" y="2259"/>
                  </a:cubicBezTo>
                  <a:cubicBezTo>
                    <a:pt x="21632" y="2224"/>
                    <a:pt x="21552" y="2189"/>
                    <a:pt x="21471" y="2156"/>
                  </a:cubicBezTo>
                  <a:cubicBezTo>
                    <a:pt x="21407" y="2131"/>
                    <a:pt x="21342" y="2105"/>
                    <a:pt x="21279" y="2080"/>
                  </a:cubicBezTo>
                  <a:cubicBezTo>
                    <a:pt x="21190" y="2046"/>
                    <a:pt x="21100" y="2015"/>
                    <a:pt x="21010" y="1983"/>
                  </a:cubicBezTo>
                  <a:cubicBezTo>
                    <a:pt x="20954" y="1965"/>
                    <a:pt x="20898" y="1945"/>
                    <a:pt x="20840" y="1926"/>
                  </a:cubicBezTo>
                  <a:cubicBezTo>
                    <a:pt x="20695" y="1880"/>
                    <a:pt x="20550" y="1837"/>
                    <a:pt x="20402" y="1800"/>
                  </a:cubicBezTo>
                  <a:cubicBezTo>
                    <a:pt x="20378" y="1794"/>
                    <a:pt x="20356" y="1789"/>
                    <a:pt x="20331" y="1784"/>
                  </a:cubicBezTo>
                  <a:cubicBezTo>
                    <a:pt x="20202" y="1751"/>
                    <a:pt x="20071" y="1722"/>
                    <a:pt x="19939" y="1696"/>
                  </a:cubicBezTo>
                  <a:cubicBezTo>
                    <a:pt x="19887" y="1686"/>
                    <a:pt x="19836" y="1677"/>
                    <a:pt x="19784" y="1669"/>
                  </a:cubicBezTo>
                  <a:cubicBezTo>
                    <a:pt x="19678" y="1650"/>
                    <a:pt x="19570" y="1633"/>
                    <a:pt x="19463" y="1618"/>
                  </a:cubicBezTo>
                  <a:cubicBezTo>
                    <a:pt x="19408" y="1610"/>
                    <a:pt x="19353" y="1604"/>
                    <a:pt x="19298" y="1596"/>
                  </a:cubicBezTo>
                  <a:cubicBezTo>
                    <a:pt x="19187" y="1584"/>
                    <a:pt x="19076" y="1574"/>
                    <a:pt x="18965" y="1565"/>
                  </a:cubicBezTo>
                  <a:cubicBezTo>
                    <a:pt x="18915" y="1563"/>
                    <a:pt x="18866" y="1558"/>
                    <a:pt x="18816" y="1554"/>
                  </a:cubicBezTo>
                  <a:cubicBezTo>
                    <a:pt x="18656" y="1545"/>
                    <a:pt x="18496" y="1539"/>
                    <a:pt x="18335" y="1539"/>
                  </a:cubicBezTo>
                  <a:cubicBezTo>
                    <a:pt x="15096" y="1539"/>
                    <a:pt x="12140" y="3457"/>
                    <a:pt x="10799" y="6369"/>
                  </a:cubicBezTo>
                  <a:cubicBezTo>
                    <a:pt x="10629" y="6359"/>
                    <a:pt x="10463" y="6354"/>
                    <a:pt x="10298" y="6354"/>
                  </a:cubicBezTo>
                  <a:cubicBezTo>
                    <a:pt x="5725" y="6354"/>
                    <a:pt x="2006" y="10073"/>
                    <a:pt x="2006" y="14646"/>
                  </a:cubicBezTo>
                  <a:cubicBezTo>
                    <a:pt x="2007" y="15154"/>
                    <a:pt x="2053" y="15661"/>
                    <a:pt x="2147" y="16162"/>
                  </a:cubicBezTo>
                  <a:cubicBezTo>
                    <a:pt x="1151" y="17254"/>
                    <a:pt x="470" y="18595"/>
                    <a:pt x="172" y="20043"/>
                  </a:cubicBezTo>
                  <a:cubicBezTo>
                    <a:pt x="171" y="20051"/>
                    <a:pt x="169" y="20059"/>
                    <a:pt x="167" y="20068"/>
                  </a:cubicBezTo>
                  <a:cubicBezTo>
                    <a:pt x="144" y="20185"/>
                    <a:pt x="122" y="20302"/>
                    <a:pt x="104" y="20422"/>
                  </a:cubicBezTo>
                  <a:cubicBezTo>
                    <a:pt x="100" y="20444"/>
                    <a:pt x="96" y="20465"/>
                    <a:pt x="94" y="20487"/>
                  </a:cubicBezTo>
                  <a:cubicBezTo>
                    <a:pt x="77" y="20593"/>
                    <a:pt x="64" y="20701"/>
                    <a:pt x="52" y="20808"/>
                  </a:cubicBezTo>
                  <a:cubicBezTo>
                    <a:pt x="49" y="20839"/>
                    <a:pt x="45" y="20871"/>
                    <a:pt x="41" y="20902"/>
                  </a:cubicBezTo>
                  <a:cubicBezTo>
                    <a:pt x="31" y="21007"/>
                    <a:pt x="24" y="21110"/>
                    <a:pt x="18" y="21214"/>
                  </a:cubicBezTo>
                  <a:cubicBezTo>
                    <a:pt x="15" y="21248"/>
                    <a:pt x="13" y="21281"/>
                    <a:pt x="10" y="21314"/>
                  </a:cubicBezTo>
                  <a:cubicBezTo>
                    <a:pt x="4" y="21451"/>
                    <a:pt x="0" y="21589"/>
                    <a:pt x="0" y="21726"/>
                  </a:cubicBezTo>
                  <a:cubicBezTo>
                    <a:pt x="0" y="26298"/>
                    <a:pt x="3720" y="30018"/>
                    <a:pt x="8292" y="30018"/>
                  </a:cubicBezTo>
                  <a:cubicBezTo>
                    <a:pt x="8299" y="30018"/>
                    <a:pt x="8307" y="30018"/>
                    <a:pt x="8314" y="30018"/>
                  </a:cubicBezTo>
                  <a:cubicBezTo>
                    <a:pt x="9223" y="30018"/>
                    <a:pt x="10124" y="29867"/>
                    <a:pt x="10983" y="29572"/>
                  </a:cubicBezTo>
                  <a:cubicBezTo>
                    <a:pt x="10985" y="29578"/>
                    <a:pt x="10988" y="29584"/>
                    <a:pt x="10990" y="29592"/>
                  </a:cubicBezTo>
                  <a:cubicBezTo>
                    <a:pt x="11045" y="29774"/>
                    <a:pt x="11108" y="29953"/>
                    <a:pt x="11175" y="30129"/>
                  </a:cubicBezTo>
                  <a:cubicBezTo>
                    <a:pt x="11197" y="30190"/>
                    <a:pt x="11221" y="30250"/>
                    <a:pt x="11246" y="30310"/>
                  </a:cubicBezTo>
                  <a:cubicBezTo>
                    <a:pt x="11296" y="30433"/>
                    <a:pt x="11350" y="30556"/>
                    <a:pt x="11406" y="30677"/>
                  </a:cubicBezTo>
                  <a:cubicBezTo>
                    <a:pt x="11462" y="30797"/>
                    <a:pt x="11521" y="30914"/>
                    <a:pt x="11582" y="31030"/>
                  </a:cubicBezTo>
                  <a:cubicBezTo>
                    <a:pt x="11612" y="31088"/>
                    <a:pt x="11641" y="31144"/>
                    <a:pt x="11672" y="31199"/>
                  </a:cubicBezTo>
                  <a:cubicBezTo>
                    <a:pt x="12490" y="32680"/>
                    <a:pt x="13742" y="33874"/>
                    <a:pt x="15261" y="34622"/>
                  </a:cubicBezTo>
                  <a:cubicBezTo>
                    <a:pt x="15321" y="34650"/>
                    <a:pt x="15381" y="34679"/>
                    <a:pt x="15442" y="34708"/>
                  </a:cubicBezTo>
                  <a:cubicBezTo>
                    <a:pt x="15567" y="34765"/>
                    <a:pt x="15692" y="34820"/>
                    <a:pt x="15819" y="34872"/>
                  </a:cubicBezTo>
                  <a:cubicBezTo>
                    <a:pt x="15929" y="34916"/>
                    <a:pt x="16040" y="34959"/>
                    <a:pt x="16151" y="34999"/>
                  </a:cubicBezTo>
                  <a:cubicBezTo>
                    <a:pt x="16226" y="35025"/>
                    <a:pt x="16300" y="35051"/>
                    <a:pt x="16376" y="35075"/>
                  </a:cubicBezTo>
                  <a:cubicBezTo>
                    <a:pt x="16537" y="35127"/>
                    <a:pt x="16701" y="35176"/>
                    <a:pt x="16865" y="35219"/>
                  </a:cubicBezTo>
                  <a:cubicBezTo>
                    <a:pt x="16912" y="35230"/>
                    <a:pt x="16959" y="35240"/>
                    <a:pt x="17005" y="35251"/>
                  </a:cubicBezTo>
                  <a:cubicBezTo>
                    <a:pt x="17160" y="35287"/>
                    <a:pt x="17316" y="35320"/>
                    <a:pt x="17474" y="35347"/>
                  </a:cubicBezTo>
                  <a:cubicBezTo>
                    <a:pt x="17519" y="35356"/>
                    <a:pt x="17562" y="35365"/>
                    <a:pt x="17607" y="35372"/>
                  </a:cubicBezTo>
                  <a:cubicBezTo>
                    <a:pt x="17797" y="35402"/>
                    <a:pt x="17988" y="35425"/>
                    <a:pt x="18180" y="35442"/>
                  </a:cubicBezTo>
                  <a:cubicBezTo>
                    <a:pt x="18224" y="35447"/>
                    <a:pt x="18268" y="35450"/>
                    <a:pt x="18312" y="35452"/>
                  </a:cubicBezTo>
                  <a:cubicBezTo>
                    <a:pt x="18515" y="35468"/>
                    <a:pt x="18719" y="35477"/>
                    <a:pt x="18925" y="35477"/>
                  </a:cubicBezTo>
                  <a:cubicBezTo>
                    <a:pt x="19540" y="35477"/>
                    <a:pt x="20153" y="35408"/>
                    <a:pt x="20753" y="35274"/>
                  </a:cubicBezTo>
                  <a:cubicBezTo>
                    <a:pt x="22085" y="36532"/>
                    <a:pt x="23756" y="37299"/>
                    <a:pt x="25564" y="37486"/>
                  </a:cubicBezTo>
                  <a:cubicBezTo>
                    <a:pt x="25577" y="37488"/>
                    <a:pt x="25588" y="37489"/>
                    <a:pt x="25599" y="37490"/>
                  </a:cubicBezTo>
                  <a:cubicBezTo>
                    <a:pt x="25717" y="37501"/>
                    <a:pt x="25834" y="37510"/>
                    <a:pt x="25953" y="37516"/>
                  </a:cubicBezTo>
                  <a:cubicBezTo>
                    <a:pt x="25975" y="37519"/>
                    <a:pt x="25999" y="37521"/>
                    <a:pt x="26021" y="37521"/>
                  </a:cubicBezTo>
                  <a:cubicBezTo>
                    <a:pt x="26160" y="37529"/>
                    <a:pt x="26300" y="37533"/>
                    <a:pt x="26440" y="37533"/>
                  </a:cubicBezTo>
                  <a:cubicBezTo>
                    <a:pt x="26613" y="37533"/>
                    <a:pt x="26785" y="37525"/>
                    <a:pt x="26958" y="37515"/>
                  </a:cubicBezTo>
                  <a:cubicBezTo>
                    <a:pt x="26993" y="37513"/>
                    <a:pt x="27028" y="37510"/>
                    <a:pt x="27063" y="37506"/>
                  </a:cubicBezTo>
                  <a:cubicBezTo>
                    <a:pt x="27216" y="37495"/>
                    <a:pt x="27370" y="37480"/>
                    <a:pt x="27522" y="37460"/>
                  </a:cubicBezTo>
                  <a:cubicBezTo>
                    <a:pt x="27536" y="37458"/>
                    <a:pt x="27551" y="37456"/>
                    <a:pt x="27566" y="37454"/>
                  </a:cubicBezTo>
                  <a:cubicBezTo>
                    <a:pt x="28310" y="37355"/>
                    <a:pt x="29037" y="37153"/>
                    <a:pt x="29726" y="36855"/>
                  </a:cubicBezTo>
                  <a:cubicBezTo>
                    <a:pt x="31854" y="39754"/>
                    <a:pt x="35166" y="41299"/>
                    <a:pt x="38525" y="41299"/>
                  </a:cubicBezTo>
                  <a:cubicBezTo>
                    <a:pt x="38529" y="41299"/>
                    <a:pt x="38533" y="41299"/>
                    <a:pt x="38537" y="41299"/>
                  </a:cubicBezTo>
                  <a:cubicBezTo>
                    <a:pt x="40695" y="41299"/>
                    <a:pt x="42803" y="40653"/>
                    <a:pt x="44592" y="39448"/>
                  </a:cubicBezTo>
                  <a:cubicBezTo>
                    <a:pt x="44858" y="39473"/>
                    <a:pt x="45121" y="39486"/>
                    <a:pt x="45374" y="39486"/>
                  </a:cubicBezTo>
                  <a:cubicBezTo>
                    <a:pt x="45379" y="39486"/>
                    <a:pt x="45383" y="39486"/>
                    <a:pt x="45388" y="39486"/>
                  </a:cubicBezTo>
                  <a:cubicBezTo>
                    <a:pt x="46916" y="39486"/>
                    <a:pt x="48415" y="39059"/>
                    <a:pt x="49715" y="38256"/>
                  </a:cubicBezTo>
                  <a:cubicBezTo>
                    <a:pt x="49897" y="38149"/>
                    <a:pt x="50077" y="38036"/>
                    <a:pt x="50253" y="37915"/>
                  </a:cubicBezTo>
                  <a:lnTo>
                    <a:pt x="50243" y="37901"/>
                  </a:lnTo>
                  <a:cubicBezTo>
                    <a:pt x="52316" y="36391"/>
                    <a:pt x="53667" y="33949"/>
                    <a:pt x="53667" y="31194"/>
                  </a:cubicBezTo>
                  <a:cubicBezTo>
                    <a:pt x="53667" y="30877"/>
                    <a:pt x="53648" y="30560"/>
                    <a:pt x="53611" y="30245"/>
                  </a:cubicBezTo>
                  <a:cubicBezTo>
                    <a:pt x="53630" y="30232"/>
                    <a:pt x="53646" y="30220"/>
                    <a:pt x="53663" y="30207"/>
                  </a:cubicBezTo>
                  <a:cubicBezTo>
                    <a:pt x="53749" y="30150"/>
                    <a:pt x="53834" y="30090"/>
                    <a:pt x="53918" y="30029"/>
                  </a:cubicBezTo>
                  <a:cubicBezTo>
                    <a:pt x="54007" y="29964"/>
                    <a:pt x="54094" y="29897"/>
                    <a:pt x="54180" y="29829"/>
                  </a:cubicBezTo>
                  <a:cubicBezTo>
                    <a:pt x="54243" y="29780"/>
                    <a:pt x="54304" y="29732"/>
                    <a:pt x="54364" y="29682"/>
                  </a:cubicBezTo>
                  <a:cubicBezTo>
                    <a:pt x="54424" y="29632"/>
                    <a:pt x="54481" y="29581"/>
                    <a:pt x="54540" y="29529"/>
                  </a:cubicBezTo>
                  <a:cubicBezTo>
                    <a:pt x="54599" y="29477"/>
                    <a:pt x="54657" y="29423"/>
                    <a:pt x="54715" y="29370"/>
                  </a:cubicBezTo>
                  <a:cubicBezTo>
                    <a:pt x="54767" y="29321"/>
                    <a:pt x="54820" y="29271"/>
                    <a:pt x="54871" y="29221"/>
                  </a:cubicBezTo>
                  <a:cubicBezTo>
                    <a:pt x="54947" y="29146"/>
                    <a:pt x="55022" y="29069"/>
                    <a:pt x="55096" y="28989"/>
                  </a:cubicBezTo>
                  <a:cubicBezTo>
                    <a:pt x="55124" y="28957"/>
                    <a:pt x="55154" y="28929"/>
                    <a:pt x="55183" y="28899"/>
                  </a:cubicBezTo>
                  <a:cubicBezTo>
                    <a:pt x="55287" y="28784"/>
                    <a:pt x="55387" y="28667"/>
                    <a:pt x="55484" y="28547"/>
                  </a:cubicBezTo>
                  <a:cubicBezTo>
                    <a:pt x="55504" y="28522"/>
                    <a:pt x="55523" y="28497"/>
                    <a:pt x="55543" y="28472"/>
                  </a:cubicBezTo>
                  <a:cubicBezTo>
                    <a:pt x="55626" y="28367"/>
                    <a:pt x="55706" y="28261"/>
                    <a:pt x="55785" y="28152"/>
                  </a:cubicBezTo>
                  <a:lnTo>
                    <a:pt x="55831" y="28088"/>
                  </a:lnTo>
                  <a:cubicBezTo>
                    <a:pt x="56510" y="27127"/>
                    <a:pt x="56975" y="26030"/>
                    <a:pt x="57196" y="24874"/>
                  </a:cubicBezTo>
                  <a:cubicBezTo>
                    <a:pt x="57198" y="24865"/>
                    <a:pt x="57200" y="24855"/>
                    <a:pt x="57201" y="24845"/>
                  </a:cubicBezTo>
                  <a:cubicBezTo>
                    <a:pt x="57228" y="24702"/>
                    <a:pt x="57251" y="24556"/>
                    <a:pt x="57271" y="24408"/>
                  </a:cubicBezTo>
                  <a:cubicBezTo>
                    <a:pt x="57275" y="24375"/>
                    <a:pt x="57280" y="24341"/>
                    <a:pt x="57283" y="24306"/>
                  </a:cubicBezTo>
                  <a:cubicBezTo>
                    <a:pt x="57300" y="24180"/>
                    <a:pt x="57311" y="24052"/>
                    <a:pt x="57320" y="23925"/>
                  </a:cubicBezTo>
                  <a:cubicBezTo>
                    <a:pt x="57323" y="23885"/>
                    <a:pt x="57327" y="23845"/>
                    <a:pt x="57328" y="23806"/>
                  </a:cubicBezTo>
                  <a:cubicBezTo>
                    <a:pt x="57338" y="23645"/>
                    <a:pt x="57345" y="23483"/>
                    <a:pt x="57345" y="23321"/>
                  </a:cubicBezTo>
                  <a:cubicBezTo>
                    <a:pt x="57345" y="20641"/>
                    <a:pt x="56072" y="18167"/>
                    <a:pt x="53915" y="16606"/>
                  </a:cubicBezTo>
                  <a:cubicBezTo>
                    <a:pt x="53915" y="16604"/>
                    <a:pt x="53915" y="16600"/>
                    <a:pt x="53917" y="16597"/>
                  </a:cubicBezTo>
                  <a:cubicBezTo>
                    <a:pt x="53928" y="16484"/>
                    <a:pt x="53935" y="16370"/>
                    <a:pt x="53942" y="16257"/>
                  </a:cubicBezTo>
                  <a:cubicBezTo>
                    <a:pt x="53943" y="16238"/>
                    <a:pt x="53944" y="16218"/>
                    <a:pt x="53945" y="16199"/>
                  </a:cubicBezTo>
                  <a:cubicBezTo>
                    <a:pt x="53952" y="16069"/>
                    <a:pt x="53955" y="15938"/>
                    <a:pt x="53955" y="15806"/>
                  </a:cubicBezTo>
                  <a:cubicBezTo>
                    <a:pt x="53955" y="15665"/>
                    <a:pt x="53952" y="15524"/>
                    <a:pt x="53944" y="15385"/>
                  </a:cubicBezTo>
                  <a:cubicBezTo>
                    <a:pt x="53942" y="15339"/>
                    <a:pt x="53937" y="15294"/>
                    <a:pt x="53934" y="15248"/>
                  </a:cubicBezTo>
                  <a:cubicBezTo>
                    <a:pt x="53928" y="15154"/>
                    <a:pt x="53922" y="15060"/>
                    <a:pt x="53913" y="14968"/>
                  </a:cubicBezTo>
                  <a:cubicBezTo>
                    <a:pt x="53907" y="14913"/>
                    <a:pt x="53899" y="14857"/>
                    <a:pt x="53892" y="14800"/>
                  </a:cubicBezTo>
                  <a:cubicBezTo>
                    <a:pt x="53882" y="14721"/>
                    <a:pt x="53873" y="14638"/>
                    <a:pt x="53861" y="14558"/>
                  </a:cubicBezTo>
                  <a:cubicBezTo>
                    <a:pt x="53852" y="14498"/>
                    <a:pt x="53839" y="14441"/>
                    <a:pt x="53829" y="14381"/>
                  </a:cubicBezTo>
                  <a:cubicBezTo>
                    <a:pt x="53817" y="14306"/>
                    <a:pt x="53804" y="14230"/>
                    <a:pt x="53789" y="14155"/>
                  </a:cubicBezTo>
                  <a:cubicBezTo>
                    <a:pt x="53777" y="14094"/>
                    <a:pt x="53762" y="14034"/>
                    <a:pt x="53748" y="13974"/>
                  </a:cubicBezTo>
                  <a:cubicBezTo>
                    <a:pt x="53732" y="13901"/>
                    <a:pt x="53717" y="13829"/>
                    <a:pt x="53698" y="13758"/>
                  </a:cubicBezTo>
                  <a:cubicBezTo>
                    <a:pt x="53682" y="13697"/>
                    <a:pt x="53664" y="13635"/>
                    <a:pt x="53647" y="13575"/>
                  </a:cubicBezTo>
                  <a:cubicBezTo>
                    <a:pt x="53628" y="13507"/>
                    <a:pt x="53610" y="13437"/>
                    <a:pt x="53588" y="13369"/>
                  </a:cubicBezTo>
                  <a:cubicBezTo>
                    <a:pt x="53570" y="13307"/>
                    <a:pt x="53548" y="13247"/>
                    <a:pt x="53528" y="13186"/>
                  </a:cubicBezTo>
                  <a:cubicBezTo>
                    <a:pt x="53506" y="13120"/>
                    <a:pt x="53485" y="13053"/>
                    <a:pt x="53461" y="12987"/>
                  </a:cubicBezTo>
                  <a:cubicBezTo>
                    <a:pt x="53438" y="12927"/>
                    <a:pt x="53413" y="12866"/>
                    <a:pt x="53391" y="12806"/>
                  </a:cubicBezTo>
                  <a:cubicBezTo>
                    <a:pt x="53366" y="12743"/>
                    <a:pt x="53342" y="12679"/>
                    <a:pt x="53315" y="12615"/>
                  </a:cubicBezTo>
                  <a:cubicBezTo>
                    <a:pt x="53290" y="12555"/>
                    <a:pt x="53262" y="12495"/>
                    <a:pt x="53236" y="12435"/>
                  </a:cubicBezTo>
                  <a:cubicBezTo>
                    <a:pt x="53210" y="12375"/>
                    <a:pt x="53181" y="12312"/>
                    <a:pt x="53153" y="12252"/>
                  </a:cubicBezTo>
                  <a:cubicBezTo>
                    <a:pt x="53124" y="12191"/>
                    <a:pt x="53094" y="12133"/>
                    <a:pt x="53064" y="12074"/>
                  </a:cubicBezTo>
                  <a:cubicBezTo>
                    <a:pt x="53034" y="12016"/>
                    <a:pt x="53004" y="11956"/>
                    <a:pt x="52973" y="11897"/>
                  </a:cubicBezTo>
                  <a:cubicBezTo>
                    <a:pt x="52941" y="11840"/>
                    <a:pt x="52909" y="11781"/>
                    <a:pt x="52875" y="11724"/>
                  </a:cubicBezTo>
                  <a:cubicBezTo>
                    <a:pt x="52843" y="11666"/>
                    <a:pt x="52812" y="11609"/>
                    <a:pt x="52778" y="11553"/>
                  </a:cubicBezTo>
                  <a:cubicBezTo>
                    <a:pt x="52744" y="11495"/>
                    <a:pt x="52708" y="11439"/>
                    <a:pt x="52672" y="11384"/>
                  </a:cubicBezTo>
                  <a:cubicBezTo>
                    <a:pt x="52637" y="11328"/>
                    <a:pt x="52602" y="11273"/>
                    <a:pt x="52566" y="11219"/>
                  </a:cubicBezTo>
                  <a:cubicBezTo>
                    <a:pt x="52531" y="11164"/>
                    <a:pt x="52491" y="11109"/>
                    <a:pt x="52452" y="11054"/>
                  </a:cubicBezTo>
                  <a:cubicBezTo>
                    <a:pt x="52413" y="10999"/>
                    <a:pt x="52377" y="10948"/>
                    <a:pt x="52340" y="10896"/>
                  </a:cubicBezTo>
                  <a:cubicBezTo>
                    <a:pt x="52301" y="10843"/>
                    <a:pt x="52258" y="10790"/>
                    <a:pt x="52217" y="10736"/>
                  </a:cubicBezTo>
                  <a:cubicBezTo>
                    <a:pt x="52178" y="10685"/>
                    <a:pt x="52140" y="10635"/>
                    <a:pt x="52099" y="10585"/>
                  </a:cubicBezTo>
                  <a:cubicBezTo>
                    <a:pt x="52056" y="10532"/>
                    <a:pt x="52012" y="10481"/>
                    <a:pt x="51969" y="10430"/>
                  </a:cubicBezTo>
                  <a:cubicBezTo>
                    <a:pt x="51928" y="10381"/>
                    <a:pt x="51885" y="10332"/>
                    <a:pt x="51844" y="10285"/>
                  </a:cubicBezTo>
                  <a:cubicBezTo>
                    <a:pt x="51799" y="10235"/>
                    <a:pt x="51753" y="10185"/>
                    <a:pt x="51706" y="10136"/>
                  </a:cubicBezTo>
                  <a:cubicBezTo>
                    <a:pt x="51663" y="10089"/>
                    <a:pt x="51619" y="10043"/>
                    <a:pt x="51574" y="9998"/>
                  </a:cubicBezTo>
                  <a:cubicBezTo>
                    <a:pt x="51528" y="9949"/>
                    <a:pt x="51478" y="9903"/>
                    <a:pt x="51429" y="9855"/>
                  </a:cubicBezTo>
                  <a:cubicBezTo>
                    <a:pt x="51384" y="9812"/>
                    <a:pt x="51339" y="9767"/>
                    <a:pt x="51292" y="9724"/>
                  </a:cubicBezTo>
                  <a:cubicBezTo>
                    <a:pt x="51243" y="9678"/>
                    <a:pt x="51192" y="9633"/>
                    <a:pt x="51141" y="9588"/>
                  </a:cubicBezTo>
                  <a:cubicBezTo>
                    <a:pt x="51093" y="9546"/>
                    <a:pt x="51046" y="9505"/>
                    <a:pt x="50997" y="9463"/>
                  </a:cubicBezTo>
                  <a:cubicBezTo>
                    <a:pt x="50945" y="9420"/>
                    <a:pt x="50892" y="9377"/>
                    <a:pt x="50841" y="9335"/>
                  </a:cubicBezTo>
                  <a:cubicBezTo>
                    <a:pt x="50791" y="9295"/>
                    <a:pt x="50741" y="9256"/>
                    <a:pt x="50690" y="9217"/>
                  </a:cubicBezTo>
                  <a:cubicBezTo>
                    <a:pt x="50636" y="9175"/>
                    <a:pt x="50581" y="9135"/>
                    <a:pt x="50526" y="9095"/>
                  </a:cubicBezTo>
                  <a:cubicBezTo>
                    <a:pt x="50475" y="9058"/>
                    <a:pt x="50424" y="9021"/>
                    <a:pt x="50370" y="8985"/>
                  </a:cubicBezTo>
                  <a:cubicBezTo>
                    <a:pt x="50315" y="8946"/>
                    <a:pt x="50258" y="8909"/>
                    <a:pt x="50202" y="8871"/>
                  </a:cubicBezTo>
                  <a:cubicBezTo>
                    <a:pt x="50148" y="8835"/>
                    <a:pt x="50094" y="8802"/>
                    <a:pt x="50041" y="8768"/>
                  </a:cubicBezTo>
                  <a:cubicBezTo>
                    <a:pt x="49983" y="8732"/>
                    <a:pt x="49925" y="8697"/>
                    <a:pt x="49866" y="8662"/>
                  </a:cubicBezTo>
                  <a:cubicBezTo>
                    <a:pt x="49811" y="8629"/>
                    <a:pt x="49756" y="8597"/>
                    <a:pt x="49700" y="8566"/>
                  </a:cubicBezTo>
                  <a:cubicBezTo>
                    <a:pt x="49640" y="8533"/>
                    <a:pt x="49581" y="8501"/>
                    <a:pt x="49520" y="8468"/>
                  </a:cubicBezTo>
                  <a:cubicBezTo>
                    <a:pt x="49464" y="8438"/>
                    <a:pt x="49406" y="8409"/>
                    <a:pt x="49349" y="8381"/>
                  </a:cubicBezTo>
                  <a:cubicBezTo>
                    <a:pt x="49288" y="8351"/>
                    <a:pt x="49226" y="8321"/>
                    <a:pt x="49165" y="8292"/>
                  </a:cubicBezTo>
                  <a:cubicBezTo>
                    <a:pt x="49105" y="8265"/>
                    <a:pt x="49047" y="8237"/>
                    <a:pt x="48987" y="8211"/>
                  </a:cubicBezTo>
                  <a:cubicBezTo>
                    <a:pt x="48924" y="8185"/>
                    <a:pt x="48862" y="8157"/>
                    <a:pt x="48799" y="8132"/>
                  </a:cubicBezTo>
                  <a:cubicBezTo>
                    <a:pt x="48737" y="8106"/>
                    <a:pt x="48678" y="8082"/>
                    <a:pt x="48617" y="8060"/>
                  </a:cubicBezTo>
                  <a:cubicBezTo>
                    <a:pt x="48556" y="8036"/>
                    <a:pt x="48490" y="8011"/>
                    <a:pt x="48426" y="7989"/>
                  </a:cubicBezTo>
                  <a:cubicBezTo>
                    <a:pt x="48362" y="7966"/>
                    <a:pt x="48301" y="7945"/>
                    <a:pt x="48239" y="7925"/>
                  </a:cubicBezTo>
                  <a:cubicBezTo>
                    <a:pt x="48176" y="7905"/>
                    <a:pt x="48109" y="7884"/>
                    <a:pt x="48044" y="7864"/>
                  </a:cubicBezTo>
                  <a:cubicBezTo>
                    <a:pt x="47979" y="7844"/>
                    <a:pt x="47915" y="7826"/>
                    <a:pt x="47852" y="7809"/>
                  </a:cubicBezTo>
                  <a:cubicBezTo>
                    <a:pt x="47788" y="7791"/>
                    <a:pt x="47721" y="7773"/>
                    <a:pt x="47654" y="7756"/>
                  </a:cubicBezTo>
                  <a:cubicBezTo>
                    <a:pt x="47588" y="7740"/>
                    <a:pt x="47522" y="7725"/>
                    <a:pt x="47456" y="7711"/>
                  </a:cubicBezTo>
                  <a:cubicBezTo>
                    <a:pt x="47390" y="7696"/>
                    <a:pt x="47323" y="7681"/>
                    <a:pt x="47257" y="7669"/>
                  </a:cubicBezTo>
                  <a:cubicBezTo>
                    <a:pt x="47190" y="7656"/>
                    <a:pt x="47122" y="7644"/>
                    <a:pt x="47054" y="7633"/>
                  </a:cubicBezTo>
                  <a:cubicBezTo>
                    <a:pt x="46986" y="7621"/>
                    <a:pt x="46920" y="7610"/>
                    <a:pt x="46853" y="7600"/>
                  </a:cubicBezTo>
                  <a:cubicBezTo>
                    <a:pt x="46785" y="7590"/>
                    <a:pt x="46714" y="7582"/>
                    <a:pt x="46645" y="7574"/>
                  </a:cubicBezTo>
                  <a:cubicBezTo>
                    <a:pt x="46575" y="7565"/>
                    <a:pt x="46510" y="7558"/>
                    <a:pt x="46442" y="7552"/>
                  </a:cubicBezTo>
                  <a:cubicBezTo>
                    <a:pt x="46372" y="7545"/>
                    <a:pt x="46301" y="7540"/>
                    <a:pt x="46230" y="7535"/>
                  </a:cubicBezTo>
                  <a:cubicBezTo>
                    <a:pt x="46161" y="7532"/>
                    <a:pt x="46093" y="7527"/>
                    <a:pt x="46026" y="7524"/>
                  </a:cubicBezTo>
                  <a:cubicBezTo>
                    <a:pt x="46005" y="7523"/>
                    <a:pt x="45984" y="7520"/>
                    <a:pt x="45961" y="7519"/>
                  </a:cubicBezTo>
                  <a:cubicBezTo>
                    <a:pt x="45960" y="7513"/>
                    <a:pt x="45956" y="7508"/>
                    <a:pt x="45955" y="7500"/>
                  </a:cubicBezTo>
                  <a:cubicBezTo>
                    <a:pt x="45890" y="7323"/>
                    <a:pt x="45819" y="7147"/>
                    <a:pt x="45744" y="6975"/>
                  </a:cubicBezTo>
                  <a:cubicBezTo>
                    <a:pt x="45725" y="6932"/>
                    <a:pt x="45705" y="6890"/>
                    <a:pt x="45686" y="6847"/>
                  </a:cubicBezTo>
                  <a:cubicBezTo>
                    <a:pt x="45613" y="6690"/>
                    <a:pt x="45538" y="6534"/>
                    <a:pt x="45455" y="6380"/>
                  </a:cubicBezTo>
                  <a:cubicBezTo>
                    <a:pt x="45438" y="6349"/>
                    <a:pt x="45420" y="6318"/>
                    <a:pt x="45403" y="6287"/>
                  </a:cubicBezTo>
                  <a:cubicBezTo>
                    <a:pt x="45325" y="6148"/>
                    <a:pt x="45244" y="6012"/>
                    <a:pt x="45161" y="5879"/>
                  </a:cubicBezTo>
                  <a:cubicBezTo>
                    <a:pt x="45129" y="5830"/>
                    <a:pt x="45098" y="5781"/>
                    <a:pt x="45067" y="5733"/>
                  </a:cubicBezTo>
                  <a:cubicBezTo>
                    <a:pt x="44972" y="5590"/>
                    <a:pt x="44873" y="5450"/>
                    <a:pt x="44770" y="5313"/>
                  </a:cubicBezTo>
                  <a:cubicBezTo>
                    <a:pt x="44741" y="5275"/>
                    <a:pt x="44711" y="5239"/>
                    <a:pt x="44682" y="5201"/>
                  </a:cubicBezTo>
                  <a:cubicBezTo>
                    <a:pt x="44590" y="5083"/>
                    <a:pt x="44494" y="4967"/>
                    <a:pt x="44395" y="4853"/>
                  </a:cubicBezTo>
                  <a:cubicBezTo>
                    <a:pt x="44369" y="4823"/>
                    <a:pt x="44343" y="4793"/>
                    <a:pt x="44316" y="4762"/>
                  </a:cubicBezTo>
                  <a:cubicBezTo>
                    <a:pt x="44194" y="4626"/>
                    <a:pt x="44067" y="4495"/>
                    <a:pt x="43934" y="4366"/>
                  </a:cubicBezTo>
                  <a:cubicBezTo>
                    <a:pt x="43912" y="4344"/>
                    <a:pt x="43888" y="4321"/>
                    <a:pt x="43863" y="4299"/>
                  </a:cubicBezTo>
                  <a:cubicBezTo>
                    <a:pt x="43576" y="4025"/>
                    <a:pt x="43269" y="3772"/>
                    <a:pt x="42945" y="3541"/>
                  </a:cubicBezTo>
                  <a:cubicBezTo>
                    <a:pt x="42940" y="3537"/>
                    <a:pt x="42935" y="3533"/>
                    <a:pt x="42930" y="3529"/>
                  </a:cubicBezTo>
                  <a:cubicBezTo>
                    <a:pt x="42072" y="2921"/>
                    <a:pt x="41106" y="2482"/>
                    <a:pt x="40083" y="2236"/>
                  </a:cubicBezTo>
                  <a:lnTo>
                    <a:pt x="40065" y="2232"/>
                  </a:lnTo>
                  <a:cubicBezTo>
                    <a:pt x="39667" y="2137"/>
                    <a:pt x="39264" y="2073"/>
                    <a:pt x="38857" y="2038"/>
                  </a:cubicBezTo>
                  <a:cubicBezTo>
                    <a:pt x="38818" y="2035"/>
                    <a:pt x="38780" y="2032"/>
                    <a:pt x="38740" y="2030"/>
                  </a:cubicBezTo>
                  <a:cubicBezTo>
                    <a:pt x="38545" y="2016"/>
                    <a:pt x="38347" y="2006"/>
                    <a:pt x="38149" y="2006"/>
                  </a:cubicBezTo>
                  <a:cubicBezTo>
                    <a:pt x="36899" y="2006"/>
                    <a:pt x="35665" y="2289"/>
                    <a:pt x="34540" y="2833"/>
                  </a:cubicBezTo>
                  <a:cubicBezTo>
                    <a:pt x="34506" y="2795"/>
                    <a:pt x="34470" y="2759"/>
                    <a:pt x="34436" y="2721"/>
                  </a:cubicBezTo>
                  <a:cubicBezTo>
                    <a:pt x="34434" y="2719"/>
                    <a:pt x="34431" y="2718"/>
                    <a:pt x="34430" y="2715"/>
                  </a:cubicBezTo>
                  <a:cubicBezTo>
                    <a:pt x="34343" y="2619"/>
                    <a:pt x="34254" y="2525"/>
                    <a:pt x="34162" y="2434"/>
                  </a:cubicBezTo>
                  <a:cubicBezTo>
                    <a:pt x="34158" y="2429"/>
                    <a:pt x="34153" y="2425"/>
                    <a:pt x="34149" y="2422"/>
                  </a:cubicBezTo>
                  <a:cubicBezTo>
                    <a:pt x="34059" y="2332"/>
                    <a:pt x="33968" y="2244"/>
                    <a:pt x="33875" y="2159"/>
                  </a:cubicBezTo>
                  <a:cubicBezTo>
                    <a:pt x="33857" y="2144"/>
                    <a:pt x="33840" y="2130"/>
                    <a:pt x="33822" y="2113"/>
                  </a:cubicBezTo>
                  <a:cubicBezTo>
                    <a:pt x="33740" y="2041"/>
                    <a:pt x="33658" y="1968"/>
                    <a:pt x="33574" y="1898"/>
                  </a:cubicBezTo>
                  <a:cubicBezTo>
                    <a:pt x="32216" y="775"/>
                    <a:pt x="30535" y="114"/>
                    <a:pt x="28776" y="15"/>
                  </a:cubicBezTo>
                  <a:cubicBezTo>
                    <a:pt x="28765" y="15"/>
                    <a:pt x="28753" y="13"/>
                    <a:pt x="28742" y="13"/>
                  </a:cubicBezTo>
                  <a:cubicBezTo>
                    <a:pt x="28596" y="4"/>
                    <a:pt x="28448" y="0"/>
                    <a:pt x="28299" y="0"/>
                  </a:cubicBezTo>
                  <a:cubicBezTo>
                    <a:pt x="28294" y="0"/>
                    <a:pt x="28290" y="0"/>
                    <a:pt x="2828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007;p52">
              <a:extLst>
                <a:ext uri="{FF2B5EF4-FFF2-40B4-BE49-F238E27FC236}">
                  <a16:creationId xmlns:a16="http://schemas.microsoft.com/office/drawing/2014/main" id="{6E733CF1-6026-B64F-A1D8-21ACE6FEF9FF}"/>
                </a:ext>
              </a:extLst>
            </p:cNvPr>
            <p:cNvSpPr/>
            <p:nvPr/>
          </p:nvSpPr>
          <p:spPr>
            <a:xfrm>
              <a:off x="-1393831" y="2238483"/>
              <a:ext cx="367102" cy="243709"/>
            </a:xfrm>
            <a:custGeom>
              <a:avLst/>
              <a:gdLst/>
              <a:ahLst/>
              <a:cxnLst/>
              <a:rect l="l" t="t" r="r" b="b"/>
              <a:pathLst>
                <a:path w="24580" h="16318" extrusionOk="0">
                  <a:moveTo>
                    <a:pt x="2242" y="1"/>
                  </a:moveTo>
                  <a:cubicBezTo>
                    <a:pt x="1494" y="1"/>
                    <a:pt x="741" y="103"/>
                    <a:pt x="0" y="310"/>
                  </a:cubicBezTo>
                  <a:lnTo>
                    <a:pt x="419" y="1808"/>
                  </a:lnTo>
                  <a:cubicBezTo>
                    <a:pt x="1020" y="1640"/>
                    <a:pt x="1633" y="1557"/>
                    <a:pt x="2241" y="1557"/>
                  </a:cubicBezTo>
                  <a:cubicBezTo>
                    <a:pt x="3384" y="1557"/>
                    <a:pt x="4514" y="1851"/>
                    <a:pt x="5537" y="2428"/>
                  </a:cubicBezTo>
                  <a:cubicBezTo>
                    <a:pt x="7104" y="3310"/>
                    <a:pt x="8235" y="4752"/>
                    <a:pt x="8719" y="6486"/>
                  </a:cubicBezTo>
                  <a:lnTo>
                    <a:pt x="9120" y="7922"/>
                  </a:lnTo>
                  <a:lnTo>
                    <a:pt x="10068" y="6771"/>
                  </a:lnTo>
                  <a:cubicBezTo>
                    <a:pt x="11398" y="5153"/>
                    <a:pt x="13330" y="4316"/>
                    <a:pt x="15277" y="4316"/>
                  </a:cubicBezTo>
                  <a:cubicBezTo>
                    <a:pt x="16784" y="4316"/>
                    <a:pt x="18299" y="4817"/>
                    <a:pt x="19551" y="5847"/>
                  </a:cubicBezTo>
                  <a:cubicBezTo>
                    <a:pt x="22419" y="8207"/>
                    <a:pt x="22835" y="12461"/>
                    <a:pt x="20475" y="15330"/>
                  </a:cubicBezTo>
                  <a:lnTo>
                    <a:pt x="21675" y="16317"/>
                  </a:lnTo>
                  <a:cubicBezTo>
                    <a:pt x="24579" y="12786"/>
                    <a:pt x="24070" y="7550"/>
                    <a:pt x="20538" y="4645"/>
                  </a:cubicBezTo>
                  <a:cubicBezTo>
                    <a:pt x="18998" y="3379"/>
                    <a:pt x="17133" y="2762"/>
                    <a:pt x="15279" y="2762"/>
                  </a:cubicBezTo>
                  <a:cubicBezTo>
                    <a:pt x="13293" y="2762"/>
                    <a:pt x="11320" y="3469"/>
                    <a:pt x="9770" y="4844"/>
                  </a:cubicBezTo>
                  <a:cubicBezTo>
                    <a:pt x="9049" y="3258"/>
                    <a:pt x="7847" y="1944"/>
                    <a:pt x="6300" y="1073"/>
                  </a:cubicBezTo>
                  <a:cubicBezTo>
                    <a:pt x="5041" y="363"/>
                    <a:pt x="3650" y="1"/>
                    <a:pt x="224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" name="Google Shape;8404;p67">
            <a:extLst>
              <a:ext uri="{FF2B5EF4-FFF2-40B4-BE49-F238E27FC236}">
                <a16:creationId xmlns:a16="http://schemas.microsoft.com/office/drawing/2014/main" id="{0F138A33-06BA-9547-853B-56BD6CAA68AD}"/>
              </a:ext>
            </a:extLst>
          </p:cNvPr>
          <p:cNvGrpSpPr/>
          <p:nvPr/>
        </p:nvGrpSpPr>
        <p:grpSpPr>
          <a:xfrm>
            <a:off x="4876887" y="3756164"/>
            <a:ext cx="409302" cy="465421"/>
            <a:chOff x="5364750" y="3235150"/>
            <a:chExt cx="277275" cy="294950"/>
          </a:xfrm>
          <a:solidFill>
            <a:srgbClr val="F79693"/>
          </a:solidFill>
        </p:grpSpPr>
        <p:sp>
          <p:nvSpPr>
            <p:cNvPr id="33" name="Google Shape;8405;p67">
              <a:extLst>
                <a:ext uri="{FF2B5EF4-FFF2-40B4-BE49-F238E27FC236}">
                  <a16:creationId xmlns:a16="http://schemas.microsoft.com/office/drawing/2014/main" id="{AA02EAA3-1A4B-8D4C-8398-F0C81642E126}"/>
                </a:ext>
              </a:extLst>
            </p:cNvPr>
            <p:cNvSpPr/>
            <p:nvPr/>
          </p:nvSpPr>
          <p:spPr>
            <a:xfrm>
              <a:off x="5502600" y="3235150"/>
              <a:ext cx="17350" cy="44125"/>
            </a:xfrm>
            <a:custGeom>
              <a:avLst/>
              <a:gdLst/>
              <a:ahLst/>
              <a:cxnLst/>
              <a:rect l="l" t="t" r="r" b="b"/>
              <a:pathLst>
                <a:path w="694" h="176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418"/>
                  </a:lnTo>
                  <a:cubicBezTo>
                    <a:pt x="0" y="1607"/>
                    <a:pt x="158" y="1765"/>
                    <a:pt x="347" y="1765"/>
                  </a:cubicBezTo>
                  <a:cubicBezTo>
                    <a:pt x="536" y="1765"/>
                    <a:pt x="693" y="1607"/>
                    <a:pt x="693" y="1418"/>
                  </a:cubicBezTo>
                  <a:lnTo>
                    <a:pt x="693" y="347"/>
                  </a:ln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06;p67">
              <a:extLst>
                <a:ext uri="{FF2B5EF4-FFF2-40B4-BE49-F238E27FC236}">
                  <a16:creationId xmlns:a16="http://schemas.microsoft.com/office/drawing/2014/main" id="{434A2C5D-DC10-FA40-A888-0B1A42020EB5}"/>
                </a:ext>
              </a:extLst>
            </p:cNvPr>
            <p:cNvSpPr/>
            <p:nvPr/>
          </p:nvSpPr>
          <p:spPr>
            <a:xfrm>
              <a:off x="5555375" y="3253850"/>
              <a:ext cx="35450" cy="34100"/>
            </a:xfrm>
            <a:custGeom>
              <a:avLst/>
              <a:gdLst/>
              <a:ahLst/>
              <a:cxnLst/>
              <a:rect l="l" t="t" r="r" b="b"/>
              <a:pathLst>
                <a:path w="1418" h="1364" extrusionOk="0">
                  <a:moveTo>
                    <a:pt x="1071" y="1"/>
                  </a:moveTo>
                  <a:cubicBezTo>
                    <a:pt x="977" y="1"/>
                    <a:pt x="882" y="24"/>
                    <a:pt x="819" y="72"/>
                  </a:cubicBezTo>
                  <a:lnTo>
                    <a:pt x="126" y="796"/>
                  </a:lnTo>
                  <a:cubicBezTo>
                    <a:pt x="0" y="922"/>
                    <a:pt x="0" y="1143"/>
                    <a:pt x="126" y="1269"/>
                  </a:cubicBezTo>
                  <a:cubicBezTo>
                    <a:pt x="189" y="1332"/>
                    <a:pt x="268" y="1363"/>
                    <a:pt x="350" y="1363"/>
                  </a:cubicBezTo>
                  <a:cubicBezTo>
                    <a:pt x="433" y="1363"/>
                    <a:pt x="520" y="1332"/>
                    <a:pt x="599" y="1269"/>
                  </a:cubicBezTo>
                  <a:lnTo>
                    <a:pt x="1323" y="544"/>
                  </a:lnTo>
                  <a:cubicBezTo>
                    <a:pt x="1418" y="418"/>
                    <a:pt x="1418" y="198"/>
                    <a:pt x="1323" y="72"/>
                  </a:cubicBezTo>
                  <a:cubicBezTo>
                    <a:pt x="1260" y="24"/>
                    <a:pt x="1166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407;p67">
              <a:extLst>
                <a:ext uri="{FF2B5EF4-FFF2-40B4-BE49-F238E27FC236}">
                  <a16:creationId xmlns:a16="http://schemas.microsoft.com/office/drawing/2014/main" id="{18682CC8-9B79-FB4D-AFD1-7B2D5EB8BEF8}"/>
                </a:ext>
              </a:extLst>
            </p:cNvPr>
            <p:cNvSpPr/>
            <p:nvPr/>
          </p:nvSpPr>
          <p:spPr>
            <a:xfrm>
              <a:off x="5606550" y="3357225"/>
              <a:ext cx="35475" cy="18150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79" y="725"/>
                  </a:cubicBezTo>
                  <a:lnTo>
                    <a:pt x="1072" y="725"/>
                  </a:lnTo>
                  <a:cubicBezTo>
                    <a:pt x="1261" y="725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408;p67">
              <a:extLst>
                <a:ext uri="{FF2B5EF4-FFF2-40B4-BE49-F238E27FC236}">
                  <a16:creationId xmlns:a16="http://schemas.microsoft.com/office/drawing/2014/main" id="{11F18C3F-17A0-264E-9932-05D3C6FD6312}"/>
                </a:ext>
              </a:extLst>
            </p:cNvPr>
            <p:cNvSpPr/>
            <p:nvPr/>
          </p:nvSpPr>
          <p:spPr>
            <a:xfrm>
              <a:off x="5364750" y="3357225"/>
              <a:ext cx="35475" cy="17350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694"/>
                    <a:pt x="347" y="694"/>
                  </a:cubicBezTo>
                  <a:lnTo>
                    <a:pt x="1072" y="694"/>
                  </a:lnTo>
                  <a:cubicBezTo>
                    <a:pt x="1261" y="694"/>
                    <a:pt x="1419" y="568"/>
                    <a:pt x="1419" y="347"/>
                  </a:cubicBezTo>
                  <a:cubicBezTo>
                    <a:pt x="1419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409;p67">
              <a:extLst>
                <a:ext uri="{FF2B5EF4-FFF2-40B4-BE49-F238E27FC236}">
                  <a16:creationId xmlns:a16="http://schemas.microsoft.com/office/drawing/2014/main" id="{AE14F94F-BF2C-8D4F-950F-BBBC0575E8A5}"/>
                </a:ext>
              </a:extLst>
            </p:cNvPr>
            <p:cNvSpPr/>
            <p:nvPr/>
          </p:nvSpPr>
          <p:spPr>
            <a:xfrm>
              <a:off x="5433275" y="3253850"/>
              <a:ext cx="35475" cy="34100"/>
            </a:xfrm>
            <a:custGeom>
              <a:avLst/>
              <a:gdLst/>
              <a:ahLst/>
              <a:cxnLst/>
              <a:rect l="l" t="t" r="r" b="b"/>
              <a:pathLst>
                <a:path w="1419" h="1364" extrusionOk="0">
                  <a:moveTo>
                    <a:pt x="363" y="1"/>
                  </a:moveTo>
                  <a:cubicBezTo>
                    <a:pt x="276" y="1"/>
                    <a:pt x="190" y="24"/>
                    <a:pt x="127" y="72"/>
                  </a:cubicBezTo>
                  <a:cubicBezTo>
                    <a:pt x="1" y="198"/>
                    <a:pt x="1" y="450"/>
                    <a:pt x="127" y="544"/>
                  </a:cubicBezTo>
                  <a:lnTo>
                    <a:pt x="820" y="1269"/>
                  </a:lnTo>
                  <a:cubicBezTo>
                    <a:pt x="883" y="1332"/>
                    <a:pt x="977" y="1363"/>
                    <a:pt x="1072" y="1363"/>
                  </a:cubicBezTo>
                  <a:cubicBezTo>
                    <a:pt x="1166" y="1363"/>
                    <a:pt x="1261" y="1332"/>
                    <a:pt x="1324" y="1269"/>
                  </a:cubicBezTo>
                  <a:cubicBezTo>
                    <a:pt x="1418" y="1143"/>
                    <a:pt x="1418" y="922"/>
                    <a:pt x="1324" y="796"/>
                  </a:cubicBezTo>
                  <a:lnTo>
                    <a:pt x="599" y="72"/>
                  </a:lnTo>
                  <a:cubicBezTo>
                    <a:pt x="536" y="24"/>
                    <a:pt x="450" y="1"/>
                    <a:pt x="36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410;p67">
              <a:extLst>
                <a:ext uri="{FF2B5EF4-FFF2-40B4-BE49-F238E27FC236}">
                  <a16:creationId xmlns:a16="http://schemas.microsoft.com/office/drawing/2014/main" id="{3C6C0724-3762-B445-81DF-72D1C29F42C5}"/>
                </a:ext>
              </a:extLst>
            </p:cNvPr>
            <p:cNvSpPr/>
            <p:nvPr/>
          </p:nvSpPr>
          <p:spPr>
            <a:xfrm>
              <a:off x="5380500" y="3287775"/>
              <a:ext cx="37050" cy="25975"/>
            </a:xfrm>
            <a:custGeom>
              <a:avLst/>
              <a:gdLst/>
              <a:ahLst/>
              <a:cxnLst/>
              <a:rect l="l" t="t" r="r" b="b"/>
              <a:pathLst>
                <a:path w="1482" h="1039" extrusionOk="0">
                  <a:moveTo>
                    <a:pt x="396" y="0"/>
                  </a:moveTo>
                  <a:cubicBezTo>
                    <a:pt x="267" y="0"/>
                    <a:pt x="132" y="81"/>
                    <a:pt x="64" y="195"/>
                  </a:cubicBezTo>
                  <a:cubicBezTo>
                    <a:pt x="1" y="353"/>
                    <a:pt x="64" y="573"/>
                    <a:pt x="221" y="668"/>
                  </a:cubicBezTo>
                  <a:lnTo>
                    <a:pt x="946" y="1015"/>
                  </a:lnTo>
                  <a:cubicBezTo>
                    <a:pt x="987" y="1031"/>
                    <a:pt x="1032" y="1039"/>
                    <a:pt x="1077" y="1039"/>
                  </a:cubicBezTo>
                  <a:cubicBezTo>
                    <a:pt x="1209" y="1039"/>
                    <a:pt x="1349" y="974"/>
                    <a:pt x="1419" y="857"/>
                  </a:cubicBezTo>
                  <a:cubicBezTo>
                    <a:pt x="1482" y="699"/>
                    <a:pt x="1419" y="447"/>
                    <a:pt x="1261" y="384"/>
                  </a:cubicBezTo>
                  <a:lnTo>
                    <a:pt x="536" y="38"/>
                  </a:lnTo>
                  <a:cubicBezTo>
                    <a:pt x="493" y="12"/>
                    <a:pt x="445" y="0"/>
                    <a:pt x="39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8411;p67">
              <a:extLst>
                <a:ext uri="{FF2B5EF4-FFF2-40B4-BE49-F238E27FC236}">
                  <a16:creationId xmlns:a16="http://schemas.microsoft.com/office/drawing/2014/main" id="{B88FA6CC-0212-144C-8503-9A58994A3582}"/>
                </a:ext>
              </a:extLst>
            </p:cNvPr>
            <p:cNvSpPr/>
            <p:nvPr/>
          </p:nvSpPr>
          <p:spPr>
            <a:xfrm>
              <a:off x="5588450" y="3288075"/>
              <a:ext cx="37025" cy="26800"/>
            </a:xfrm>
            <a:custGeom>
              <a:avLst/>
              <a:gdLst/>
              <a:ahLst/>
              <a:cxnLst/>
              <a:rect l="l" t="t" r="r" b="b"/>
              <a:pathLst>
                <a:path w="1481" h="1072" extrusionOk="0">
                  <a:moveTo>
                    <a:pt x="1110" y="0"/>
                  </a:moveTo>
                  <a:cubicBezTo>
                    <a:pt x="1049" y="0"/>
                    <a:pt x="983" y="18"/>
                    <a:pt x="914" y="57"/>
                  </a:cubicBezTo>
                  <a:lnTo>
                    <a:pt x="221" y="404"/>
                  </a:lnTo>
                  <a:cubicBezTo>
                    <a:pt x="63" y="498"/>
                    <a:pt x="0" y="687"/>
                    <a:pt x="63" y="877"/>
                  </a:cubicBezTo>
                  <a:cubicBezTo>
                    <a:pt x="132" y="991"/>
                    <a:pt x="250" y="1072"/>
                    <a:pt x="382" y="1072"/>
                  </a:cubicBezTo>
                  <a:cubicBezTo>
                    <a:pt x="432" y="1072"/>
                    <a:pt x="484" y="1060"/>
                    <a:pt x="536" y="1034"/>
                  </a:cubicBezTo>
                  <a:lnTo>
                    <a:pt x="1260" y="687"/>
                  </a:lnTo>
                  <a:cubicBezTo>
                    <a:pt x="1418" y="593"/>
                    <a:pt x="1481" y="404"/>
                    <a:pt x="1418" y="215"/>
                  </a:cubicBezTo>
                  <a:cubicBezTo>
                    <a:pt x="1353" y="85"/>
                    <a:pt x="1244" y="0"/>
                    <a:pt x="11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8412;p67">
              <a:extLst>
                <a:ext uri="{FF2B5EF4-FFF2-40B4-BE49-F238E27FC236}">
                  <a16:creationId xmlns:a16="http://schemas.microsoft.com/office/drawing/2014/main" id="{074642E8-E616-9549-8BB3-3C4147A93580}"/>
                </a:ext>
              </a:extLst>
            </p:cNvPr>
            <p:cNvSpPr/>
            <p:nvPr/>
          </p:nvSpPr>
          <p:spPr>
            <a:xfrm>
              <a:off x="5412025" y="3286350"/>
              <a:ext cx="177225" cy="243750"/>
            </a:xfrm>
            <a:custGeom>
              <a:avLst/>
              <a:gdLst/>
              <a:ahLst/>
              <a:cxnLst/>
              <a:rect l="l" t="t" r="r" b="b"/>
              <a:pathLst>
                <a:path w="7089" h="9750" extrusionOk="0">
                  <a:moveTo>
                    <a:pt x="3529" y="0"/>
                  </a:moveTo>
                  <a:cubicBezTo>
                    <a:pt x="3151" y="0"/>
                    <a:pt x="2836" y="315"/>
                    <a:pt x="2836" y="725"/>
                  </a:cubicBezTo>
                  <a:lnTo>
                    <a:pt x="2836" y="1418"/>
                  </a:lnTo>
                  <a:cubicBezTo>
                    <a:pt x="2836" y="1040"/>
                    <a:pt x="2520" y="725"/>
                    <a:pt x="2111" y="725"/>
                  </a:cubicBezTo>
                  <a:cubicBezTo>
                    <a:pt x="1733" y="725"/>
                    <a:pt x="1418" y="1040"/>
                    <a:pt x="1418" y="1418"/>
                  </a:cubicBezTo>
                  <a:lnTo>
                    <a:pt x="1418" y="2143"/>
                  </a:lnTo>
                  <a:cubicBezTo>
                    <a:pt x="1544" y="2143"/>
                    <a:pt x="1638" y="2080"/>
                    <a:pt x="1764" y="2080"/>
                  </a:cubicBezTo>
                  <a:lnTo>
                    <a:pt x="3497" y="2080"/>
                  </a:lnTo>
                  <a:cubicBezTo>
                    <a:pt x="4253" y="2080"/>
                    <a:pt x="4883" y="2710"/>
                    <a:pt x="4883" y="3466"/>
                  </a:cubicBezTo>
                  <a:cubicBezTo>
                    <a:pt x="4883" y="4096"/>
                    <a:pt x="4474" y="4600"/>
                    <a:pt x="3907" y="4758"/>
                  </a:cubicBezTo>
                  <a:cubicBezTo>
                    <a:pt x="4064" y="5073"/>
                    <a:pt x="4159" y="5482"/>
                    <a:pt x="4159" y="5860"/>
                  </a:cubicBezTo>
                  <a:cubicBezTo>
                    <a:pt x="4159" y="6081"/>
                    <a:pt x="4001" y="6238"/>
                    <a:pt x="3812" y="6238"/>
                  </a:cubicBezTo>
                  <a:cubicBezTo>
                    <a:pt x="3623" y="6238"/>
                    <a:pt x="3466" y="6081"/>
                    <a:pt x="3466" y="5860"/>
                  </a:cubicBezTo>
                  <a:cubicBezTo>
                    <a:pt x="3466" y="4915"/>
                    <a:pt x="2678" y="4128"/>
                    <a:pt x="1733" y="4128"/>
                  </a:cubicBezTo>
                  <a:lnTo>
                    <a:pt x="3466" y="4128"/>
                  </a:lnTo>
                  <a:cubicBezTo>
                    <a:pt x="3844" y="4128"/>
                    <a:pt x="4159" y="3812"/>
                    <a:pt x="4159" y="3434"/>
                  </a:cubicBezTo>
                  <a:cubicBezTo>
                    <a:pt x="4159" y="3025"/>
                    <a:pt x="3844" y="2710"/>
                    <a:pt x="3466" y="2710"/>
                  </a:cubicBezTo>
                  <a:lnTo>
                    <a:pt x="1733" y="2710"/>
                  </a:lnTo>
                  <a:cubicBezTo>
                    <a:pt x="788" y="2710"/>
                    <a:pt x="0" y="3497"/>
                    <a:pt x="0" y="4443"/>
                  </a:cubicBezTo>
                  <a:lnTo>
                    <a:pt x="0" y="5167"/>
                  </a:lnTo>
                  <a:cubicBezTo>
                    <a:pt x="0" y="6112"/>
                    <a:pt x="536" y="6963"/>
                    <a:pt x="1386" y="7372"/>
                  </a:cubicBezTo>
                  <a:lnTo>
                    <a:pt x="1386" y="8318"/>
                  </a:lnTo>
                  <a:cubicBezTo>
                    <a:pt x="977" y="8318"/>
                    <a:pt x="662" y="8633"/>
                    <a:pt x="662" y="9011"/>
                  </a:cubicBezTo>
                  <a:lnTo>
                    <a:pt x="662" y="9389"/>
                  </a:lnTo>
                  <a:cubicBezTo>
                    <a:pt x="662" y="9578"/>
                    <a:pt x="819" y="9735"/>
                    <a:pt x="1008" y="9735"/>
                  </a:cubicBezTo>
                  <a:lnTo>
                    <a:pt x="5860" y="9735"/>
                  </a:lnTo>
                  <a:cubicBezTo>
                    <a:pt x="5923" y="9745"/>
                    <a:pt x="5979" y="9749"/>
                    <a:pt x="6029" y="9749"/>
                  </a:cubicBezTo>
                  <a:cubicBezTo>
                    <a:pt x="6305" y="9749"/>
                    <a:pt x="6396" y="9612"/>
                    <a:pt x="6396" y="9452"/>
                  </a:cubicBezTo>
                  <a:lnTo>
                    <a:pt x="6396" y="9105"/>
                  </a:lnTo>
                  <a:cubicBezTo>
                    <a:pt x="6396" y="8696"/>
                    <a:pt x="6112" y="8381"/>
                    <a:pt x="5702" y="8381"/>
                  </a:cubicBezTo>
                  <a:lnTo>
                    <a:pt x="5702" y="7436"/>
                  </a:lnTo>
                  <a:cubicBezTo>
                    <a:pt x="6522" y="7057"/>
                    <a:pt x="7089" y="6175"/>
                    <a:pt x="7089" y="5230"/>
                  </a:cubicBezTo>
                  <a:lnTo>
                    <a:pt x="7089" y="2143"/>
                  </a:lnTo>
                  <a:cubicBezTo>
                    <a:pt x="7089" y="1733"/>
                    <a:pt x="6774" y="1418"/>
                    <a:pt x="6364" y="1418"/>
                  </a:cubicBezTo>
                  <a:cubicBezTo>
                    <a:pt x="5986" y="1418"/>
                    <a:pt x="5671" y="1733"/>
                    <a:pt x="5671" y="2143"/>
                  </a:cubicBezTo>
                  <a:lnTo>
                    <a:pt x="5671" y="1418"/>
                  </a:lnTo>
                  <a:cubicBezTo>
                    <a:pt x="5671" y="1040"/>
                    <a:pt x="5356" y="725"/>
                    <a:pt x="4946" y="725"/>
                  </a:cubicBezTo>
                  <a:cubicBezTo>
                    <a:pt x="4568" y="725"/>
                    <a:pt x="4253" y="1040"/>
                    <a:pt x="4253" y="1418"/>
                  </a:cubicBezTo>
                  <a:lnTo>
                    <a:pt x="4253" y="725"/>
                  </a:lnTo>
                  <a:cubicBezTo>
                    <a:pt x="4253" y="315"/>
                    <a:pt x="3938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94947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26E6F-E17F-C34B-8F24-64885E05C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286F5AC-F7E0-A249-887F-419B14C651AB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540B2D62-4048-A54B-A3CF-431C37F357F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691F139-D7EC-0E46-A0D5-F00F2C5D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3C1679-EB66-C14B-B279-1BC895AD8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875"/>
            <a:ext cx="9144000" cy="365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92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CE9844-9F6A-3940-8259-A7C277C87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68154E6-F48A-CF41-8CA3-D89A91DAC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2098"/>
            <a:ext cx="9144000" cy="357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58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E57E3B-BE16-3C4E-9DE9-CCDBDDF1E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0B585B-B595-F849-9EC1-DF338928A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2019"/>
            <a:ext cx="9144000" cy="365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8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C792C-15CE-A647-9914-384463F61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DDF038-F321-D24B-85EF-A1124DD12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8877"/>
            <a:ext cx="9144000" cy="36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839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4784652" y="2817837"/>
            <a:ext cx="4359348" cy="944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Comparativa</a:t>
            </a:r>
            <a:r>
              <a:rPr lang="en" dirty="0"/>
              <a:t> </a:t>
            </a:r>
            <a:r>
              <a:rPr lang="en" dirty="0" err="1"/>
              <a:t>rentas</a:t>
            </a:r>
            <a:r>
              <a:rPr lang="en" dirty="0"/>
              <a:t> </a:t>
            </a:r>
            <a:r>
              <a:rPr lang="en" dirty="0" err="1"/>
              <a:t>altas</a:t>
            </a:r>
            <a:r>
              <a:rPr lang="en" dirty="0"/>
              <a:t> y </a:t>
            </a:r>
            <a:r>
              <a:rPr lang="en" dirty="0" err="1"/>
              <a:t>bajas</a:t>
            </a:r>
            <a:endParaRPr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4814621" y="3719936"/>
            <a:ext cx="3659528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/>
              <a:t>Euskadi, Madrid, Andalucía, Extremadura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19937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77CE18-5C77-1F42-ABBB-70A2289A7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63DEBCD-DC8E-434B-8D33-9719108880E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F2929B12-412A-AE47-B35A-340B9E98D2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E5E182F-B58E-7442-B730-CD83092BA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4186FD5-A027-444D-8C71-64014C82F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696"/>
            <a:ext cx="9144000" cy="365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65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556799-3148-DB4A-AF82-A6D1FCEE93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C53E4A7-FFEF-2741-95DD-2A75C8F1D6E5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0E8CCE72-507D-C240-9343-EB819DA856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CE89E14-4CE4-5C40-B1DF-7A9969BA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BE70A5-C64C-D946-B7FA-B98FE3457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260"/>
            <a:ext cx="9144000" cy="47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775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6AC088-7BEA-A944-9F0E-5B4F40B4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AC128DF0-A7A2-8646-A49B-7D2294C3009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1D93C2C2-183D-DE45-B278-1FBB01D481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AAFECA6-D322-944A-AE48-2A3C3A596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357"/>
            <a:ext cx="9144000" cy="4636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413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0D135-4A4E-AD4C-9F3D-91184598B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C81CC6-8307-0845-9185-FFB89B8DA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3033"/>
            <a:ext cx="9144000" cy="345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44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4784652" y="2817837"/>
            <a:ext cx="4359348" cy="9446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Conclusiones</a:t>
            </a:r>
            <a:r>
              <a:rPr lang="en" dirty="0"/>
              <a:t> y </a:t>
            </a:r>
            <a:r>
              <a:rPr lang="en" dirty="0" err="1"/>
              <a:t>oportunidades</a:t>
            </a:r>
            <a:endParaRPr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4814621" y="3719936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8382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384;p33">
            <a:extLst>
              <a:ext uri="{FF2B5EF4-FFF2-40B4-BE49-F238E27FC236}">
                <a16:creationId xmlns:a16="http://schemas.microsoft.com/office/drawing/2014/main" id="{71D4D0E0-F870-B64A-A4FD-8B1F40168C13}"/>
              </a:ext>
            </a:extLst>
          </p:cNvPr>
          <p:cNvSpPr txBox="1">
            <a:spLocks/>
          </p:cNvSpPr>
          <p:nvPr/>
        </p:nvSpPr>
        <p:spPr>
          <a:xfrm>
            <a:off x="4900925" y="3469725"/>
            <a:ext cx="1445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ctr"/>
            <a:endParaRPr lang="es-ES" sz="1400" dirty="0"/>
          </a:p>
        </p:txBody>
      </p:sp>
      <p:cxnSp>
        <p:nvCxnSpPr>
          <p:cNvPr id="58" name="Google Shape;378;p33">
            <a:extLst>
              <a:ext uri="{FF2B5EF4-FFF2-40B4-BE49-F238E27FC236}">
                <a16:creationId xmlns:a16="http://schemas.microsoft.com/office/drawing/2014/main" id="{692CE066-A281-5643-8FE1-D6C654C07641}"/>
              </a:ext>
            </a:extLst>
          </p:cNvPr>
          <p:cNvCxnSpPr>
            <a:cxnSpLocks/>
          </p:cNvCxnSpPr>
          <p:nvPr/>
        </p:nvCxnSpPr>
        <p:spPr>
          <a:xfrm>
            <a:off x="5190669" y="504592"/>
            <a:ext cx="992364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" name="Google Shape;379;p33">
            <a:extLst>
              <a:ext uri="{FF2B5EF4-FFF2-40B4-BE49-F238E27FC236}">
                <a16:creationId xmlns:a16="http://schemas.microsoft.com/office/drawing/2014/main" id="{AF2930B2-B26C-2540-908B-AF0EB0D6380E}"/>
              </a:ext>
            </a:extLst>
          </p:cNvPr>
          <p:cNvSpPr/>
          <p:nvPr/>
        </p:nvSpPr>
        <p:spPr>
          <a:xfrm>
            <a:off x="5066528" y="411834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0" name="Google Shape;381;p33">
            <a:extLst>
              <a:ext uri="{FF2B5EF4-FFF2-40B4-BE49-F238E27FC236}">
                <a16:creationId xmlns:a16="http://schemas.microsoft.com/office/drawing/2014/main" id="{F8DC6C6F-ABBB-A94B-85AA-2096FB3399F7}"/>
              </a:ext>
            </a:extLst>
          </p:cNvPr>
          <p:cNvSpPr/>
          <p:nvPr/>
        </p:nvSpPr>
        <p:spPr>
          <a:xfrm>
            <a:off x="6177930" y="421492"/>
            <a:ext cx="166200" cy="166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382;p33">
            <a:extLst>
              <a:ext uri="{FF2B5EF4-FFF2-40B4-BE49-F238E27FC236}">
                <a16:creationId xmlns:a16="http://schemas.microsoft.com/office/drawing/2014/main" id="{24D506A0-038B-9945-8E68-DDAE60DE2D63}"/>
              </a:ext>
            </a:extLst>
          </p:cNvPr>
          <p:cNvSpPr txBox="1">
            <a:spLocks/>
          </p:cNvSpPr>
          <p:nvPr/>
        </p:nvSpPr>
        <p:spPr>
          <a:xfrm>
            <a:off x="4426778" y="670792"/>
            <a:ext cx="1445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ctr"/>
            <a:r>
              <a:rPr lang="es-ES" sz="1400" dirty="0"/>
              <a:t>2007</a:t>
            </a:r>
          </a:p>
        </p:txBody>
      </p:sp>
      <p:sp>
        <p:nvSpPr>
          <p:cNvPr id="62" name="Google Shape;386;p33">
            <a:extLst>
              <a:ext uri="{FF2B5EF4-FFF2-40B4-BE49-F238E27FC236}">
                <a16:creationId xmlns:a16="http://schemas.microsoft.com/office/drawing/2014/main" id="{196759DA-E7F4-1447-BB08-F3A5DEA749D3}"/>
              </a:ext>
            </a:extLst>
          </p:cNvPr>
          <p:cNvSpPr txBox="1">
            <a:spLocks/>
          </p:cNvSpPr>
          <p:nvPr/>
        </p:nvSpPr>
        <p:spPr>
          <a:xfrm>
            <a:off x="5538176" y="679542"/>
            <a:ext cx="1445700" cy="3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Condensed ExtraBold"/>
              <a:buNone/>
              <a:defRPr sz="2800" b="0" i="0" u="none" strike="noStrike" cap="none">
                <a:solidFill>
                  <a:schemeClr val="dk1"/>
                </a:solidFill>
                <a:latin typeface="Fira Sans Condensed ExtraBold"/>
                <a:ea typeface="Fira Sans Condensed ExtraBold"/>
                <a:cs typeface="Fira Sans Condensed ExtraBold"/>
                <a:sym typeface="Fira Sans Condensed ExtraBold"/>
              </a:defRPr>
            </a:lvl9pPr>
          </a:lstStyle>
          <a:p>
            <a:pPr algn="ctr"/>
            <a:r>
              <a:rPr lang="es-ES" sz="1400" dirty="0"/>
              <a:t>2018</a:t>
            </a:r>
          </a:p>
        </p:txBody>
      </p:sp>
      <p:grpSp>
        <p:nvGrpSpPr>
          <p:cNvPr id="65" name="Google Shape;7888;p66">
            <a:extLst>
              <a:ext uri="{FF2B5EF4-FFF2-40B4-BE49-F238E27FC236}">
                <a16:creationId xmlns:a16="http://schemas.microsoft.com/office/drawing/2014/main" id="{BC359C76-C68B-4D42-9D49-662163278FA0}"/>
              </a:ext>
            </a:extLst>
          </p:cNvPr>
          <p:cNvGrpSpPr/>
          <p:nvPr/>
        </p:nvGrpSpPr>
        <p:grpSpPr>
          <a:xfrm>
            <a:off x="589841" y="1701669"/>
            <a:ext cx="353757" cy="331241"/>
            <a:chOff x="-25834600" y="3564375"/>
            <a:chExt cx="296950" cy="278050"/>
          </a:xfrm>
          <a:solidFill>
            <a:srgbClr val="FB9D9B"/>
          </a:solidFill>
        </p:grpSpPr>
        <p:sp>
          <p:nvSpPr>
            <p:cNvPr id="66" name="Google Shape;7889;p66">
              <a:extLst>
                <a:ext uri="{FF2B5EF4-FFF2-40B4-BE49-F238E27FC236}">
                  <a16:creationId xmlns:a16="http://schemas.microsoft.com/office/drawing/2014/main" id="{96B403F5-DD40-CB4C-900F-98D99FC40C3E}"/>
                </a:ext>
              </a:extLst>
            </p:cNvPr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7890;p66">
              <a:extLst>
                <a:ext uri="{FF2B5EF4-FFF2-40B4-BE49-F238E27FC236}">
                  <a16:creationId xmlns:a16="http://schemas.microsoft.com/office/drawing/2014/main" id="{21B14A1B-266C-174B-B4ED-0A7EE91ED229}"/>
                </a:ext>
              </a:extLst>
            </p:cNvPr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7891;p66">
              <a:extLst>
                <a:ext uri="{FF2B5EF4-FFF2-40B4-BE49-F238E27FC236}">
                  <a16:creationId xmlns:a16="http://schemas.microsoft.com/office/drawing/2014/main" id="{7F3D9C82-F1A2-DD45-8DE0-1C65F83BE0E7}"/>
                </a:ext>
              </a:extLst>
            </p:cNvPr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7892;p66">
              <a:extLst>
                <a:ext uri="{FF2B5EF4-FFF2-40B4-BE49-F238E27FC236}">
                  <a16:creationId xmlns:a16="http://schemas.microsoft.com/office/drawing/2014/main" id="{265D4741-7267-D547-A8C4-10A98E45FF16}"/>
                </a:ext>
              </a:extLst>
            </p:cNvPr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893;p66">
              <a:extLst>
                <a:ext uri="{FF2B5EF4-FFF2-40B4-BE49-F238E27FC236}">
                  <a16:creationId xmlns:a16="http://schemas.microsoft.com/office/drawing/2014/main" id="{87792C19-EBD1-8848-9ADD-F28D6A30FDF1}"/>
                </a:ext>
              </a:extLst>
            </p:cNvPr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894;p66">
              <a:extLst>
                <a:ext uri="{FF2B5EF4-FFF2-40B4-BE49-F238E27FC236}">
                  <a16:creationId xmlns:a16="http://schemas.microsoft.com/office/drawing/2014/main" id="{2F680849-B125-AF4B-AF18-B314736B8714}"/>
                </a:ext>
              </a:extLst>
            </p:cNvPr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895;p66">
              <a:extLst>
                <a:ext uri="{FF2B5EF4-FFF2-40B4-BE49-F238E27FC236}">
                  <a16:creationId xmlns:a16="http://schemas.microsoft.com/office/drawing/2014/main" id="{53856D90-ECDC-6442-87CC-6218F50AC794}"/>
                </a:ext>
              </a:extLst>
            </p:cNvPr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896;p66">
              <a:extLst>
                <a:ext uri="{FF2B5EF4-FFF2-40B4-BE49-F238E27FC236}">
                  <a16:creationId xmlns:a16="http://schemas.microsoft.com/office/drawing/2014/main" id="{7682A5C5-0ED7-024F-B852-4BD416D52098}"/>
                </a:ext>
              </a:extLst>
            </p:cNvPr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" name="Google Shape;7888;p66">
            <a:extLst>
              <a:ext uri="{FF2B5EF4-FFF2-40B4-BE49-F238E27FC236}">
                <a16:creationId xmlns:a16="http://schemas.microsoft.com/office/drawing/2014/main" id="{5D19CC3C-848E-EB41-947E-E5BCD8A47BFF}"/>
              </a:ext>
            </a:extLst>
          </p:cNvPr>
          <p:cNvGrpSpPr/>
          <p:nvPr/>
        </p:nvGrpSpPr>
        <p:grpSpPr>
          <a:xfrm>
            <a:off x="579029" y="2220798"/>
            <a:ext cx="353757" cy="331241"/>
            <a:chOff x="-25834600" y="3564375"/>
            <a:chExt cx="296950" cy="278050"/>
          </a:xfrm>
          <a:solidFill>
            <a:srgbClr val="FB9D9B"/>
          </a:solidFill>
        </p:grpSpPr>
        <p:sp>
          <p:nvSpPr>
            <p:cNvPr id="75" name="Google Shape;7889;p66">
              <a:extLst>
                <a:ext uri="{FF2B5EF4-FFF2-40B4-BE49-F238E27FC236}">
                  <a16:creationId xmlns:a16="http://schemas.microsoft.com/office/drawing/2014/main" id="{82107CE6-E82C-9E43-9104-E380D240122E}"/>
                </a:ext>
              </a:extLst>
            </p:cNvPr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890;p66">
              <a:extLst>
                <a:ext uri="{FF2B5EF4-FFF2-40B4-BE49-F238E27FC236}">
                  <a16:creationId xmlns:a16="http://schemas.microsoft.com/office/drawing/2014/main" id="{DFD5F0DC-1A17-0845-A036-872F0D2DFDA7}"/>
                </a:ext>
              </a:extLst>
            </p:cNvPr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891;p66">
              <a:extLst>
                <a:ext uri="{FF2B5EF4-FFF2-40B4-BE49-F238E27FC236}">
                  <a16:creationId xmlns:a16="http://schemas.microsoft.com/office/drawing/2014/main" id="{97984B6D-921F-B54C-A7CA-96FB4348E5DA}"/>
                </a:ext>
              </a:extLst>
            </p:cNvPr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92;p66">
              <a:extLst>
                <a:ext uri="{FF2B5EF4-FFF2-40B4-BE49-F238E27FC236}">
                  <a16:creationId xmlns:a16="http://schemas.microsoft.com/office/drawing/2014/main" id="{BD2763D8-173F-FB4A-9A76-CAF879E70F85}"/>
                </a:ext>
              </a:extLst>
            </p:cNvPr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893;p66">
              <a:extLst>
                <a:ext uri="{FF2B5EF4-FFF2-40B4-BE49-F238E27FC236}">
                  <a16:creationId xmlns:a16="http://schemas.microsoft.com/office/drawing/2014/main" id="{FCED4FAA-7A94-B241-91B6-3CE4E0476B0E}"/>
                </a:ext>
              </a:extLst>
            </p:cNvPr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7894;p66">
              <a:extLst>
                <a:ext uri="{FF2B5EF4-FFF2-40B4-BE49-F238E27FC236}">
                  <a16:creationId xmlns:a16="http://schemas.microsoft.com/office/drawing/2014/main" id="{A00382E2-AD9D-904E-BE0A-C6A1DB3E7ECB}"/>
                </a:ext>
              </a:extLst>
            </p:cNvPr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7895;p66">
              <a:extLst>
                <a:ext uri="{FF2B5EF4-FFF2-40B4-BE49-F238E27FC236}">
                  <a16:creationId xmlns:a16="http://schemas.microsoft.com/office/drawing/2014/main" id="{D3790467-0880-EE46-B834-596ECAF5218B}"/>
                </a:ext>
              </a:extLst>
            </p:cNvPr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7896;p66">
              <a:extLst>
                <a:ext uri="{FF2B5EF4-FFF2-40B4-BE49-F238E27FC236}">
                  <a16:creationId xmlns:a16="http://schemas.microsoft.com/office/drawing/2014/main" id="{E832F181-1F96-9141-800B-09F83946694D}"/>
                </a:ext>
              </a:extLst>
            </p:cNvPr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7888;p66">
            <a:extLst>
              <a:ext uri="{FF2B5EF4-FFF2-40B4-BE49-F238E27FC236}">
                <a16:creationId xmlns:a16="http://schemas.microsoft.com/office/drawing/2014/main" id="{322AC8FE-709D-F64E-AD5F-1C390834D19A}"/>
              </a:ext>
            </a:extLst>
          </p:cNvPr>
          <p:cNvGrpSpPr/>
          <p:nvPr/>
        </p:nvGrpSpPr>
        <p:grpSpPr>
          <a:xfrm>
            <a:off x="589841" y="2734061"/>
            <a:ext cx="353757" cy="331241"/>
            <a:chOff x="-25834600" y="3564375"/>
            <a:chExt cx="296950" cy="278050"/>
          </a:xfrm>
          <a:solidFill>
            <a:srgbClr val="FB9D9B"/>
          </a:solidFill>
        </p:grpSpPr>
        <p:sp>
          <p:nvSpPr>
            <p:cNvPr id="84" name="Google Shape;7889;p66">
              <a:extLst>
                <a:ext uri="{FF2B5EF4-FFF2-40B4-BE49-F238E27FC236}">
                  <a16:creationId xmlns:a16="http://schemas.microsoft.com/office/drawing/2014/main" id="{D62F87B7-1B64-5E4A-AFE0-77DFF829BFBF}"/>
                </a:ext>
              </a:extLst>
            </p:cNvPr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7890;p66">
              <a:extLst>
                <a:ext uri="{FF2B5EF4-FFF2-40B4-BE49-F238E27FC236}">
                  <a16:creationId xmlns:a16="http://schemas.microsoft.com/office/drawing/2014/main" id="{22F23C60-9E16-E444-98FB-DC1CF5123BA4}"/>
                </a:ext>
              </a:extLst>
            </p:cNvPr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7891;p66">
              <a:extLst>
                <a:ext uri="{FF2B5EF4-FFF2-40B4-BE49-F238E27FC236}">
                  <a16:creationId xmlns:a16="http://schemas.microsoft.com/office/drawing/2014/main" id="{5F787BED-6AA5-5144-9FD8-6F08E56465EC}"/>
                </a:ext>
              </a:extLst>
            </p:cNvPr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892;p66">
              <a:extLst>
                <a:ext uri="{FF2B5EF4-FFF2-40B4-BE49-F238E27FC236}">
                  <a16:creationId xmlns:a16="http://schemas.microsoft.com/office/drawing/2014/main" id="{44C9B889-D421-E54E-8007-0C0A6C202A32}"/>
                </a:ext>
              </a:extLst>
            </p:cNvPr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7893;p66">
              <a:extLst>
                <a:ext uri="{FF2B5EF4-FFF2-40B4-BE49-F238E27FC236}">
                  <a16:creationId xmlns:a16="http://schemas.microsoft.com/office/drawing/2014/main" id="{0FC04C51-3D44-304A-B1D0-07756D1D9E86}"/>
                </a:ext>
              </a:extLst>
            </p:cNvPr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894;p66">
              <a:extLst>
                <a:ext uri="{FF2B5EF4-FFF2-40B4-BE49-F238E27FC236}">
                  <a16:creationId xmlns:a16="http://schemas.microsoft.com/office/drawing/2014/main" id="{0B2392CD-8064-394E-896A-35D4E7BE826C}"/>
                </a:ext>
              </a:extLst>
            </p:cNvPr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895;p66">
              <a:extLst>
                <a:ext uri="{FF2B5EF4-FFF2-40B4-BE49-F238E27FC236}">
                  <a16:creationId xmlns:a16="http://schemas.microsoft.com/office/drawing/2014/main" id="{1947A071-5905-4147-B4AE-66269FC7B503}"/>
                </a:ext>
              </a:extLst>
            </p:cNvPr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7896;p66">
              <a:extLst>
                <a:ext uri="{FF2B5EF4-FFF2-40B4-BE49-F238E27FC236}">
                  <a16:creationId xmlns:a16="http://schemas.microsoft.com/office/drawing/2014/main" id="{7E23E60C-277B-504C-99DF-74102BD83887}"/>
                </a:ext>
              </a:extLst>
            </p:cNvPr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7888;p66">
            <a:extLst>
              <a:ext uri="{FF2B5EF4-FFF2-40B4-BE49-F238E27FC236}">
                <a16:creationId xmlns:a16="http://schemas.microsoft.com/office/drawing/2014/main" id="{A12E12DB-1004-A54D-917C-AA0604D885AB}"/>
              </a:ext>
            </a:extLst>
          </p:cNvPr>
          <p:cNvGrpSpPr/>
          <p:nvPr/>
        </p:nvGrpSpPr>
        <p:grpSpPr>
          <a:xfrm>
            <a:off x="579029" y="3256690"/>
            <a:ext cx="353757" cy="331241"/>
            <a:chOff x="-25834600" y="3564375"/>
            <a:chExt cx="296950" cy="278050"/>
          </a:xfrm>
          <a:solidFill>
            <a:srgbClr val="F79693"/>
          </a:solidFill>
        </p:grpSpPr>
        <p:sp>
          <p:nvSpPr>
            <p:cNvPr id="93" name="Google Shape;7889;p66">
              <a:extLst>
                <a:ext uri="{FF2B5EF4-FFF2-40B4-BE49-F238E27FC236}">
                  <a16:creationId xmlns:a16="http://schemas.microsoft.com/office/drawing/2014/main" id="{BE855FD3-CB27-FC49-98F7-5895CBD9AB45}"/>
                </a:ext>
              </a:extLst>
            </p:cNvPr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7890;p66">
              <a:extLst>
                <a:ext uri="{FF2B5EF4-FFF2-40B4-BE49-F238E27FC236}">
                  <a16:creationId xmlns:a16="http://schemas.microsoft.com/office/drawing/2014/main" id="{43CB4787-7DBC-3540-AF72-A97733CB6FFB}"/>
                </a:ext>
              </a:extLst>
            </p:cNvPr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7891;p66">
              <a:extLst>
                <a:ext uri="{FF2B5EF4-FFF2-40B4-BE49-F238E27FC236}">
                  <a16:creationId xmlns:a16="http://schemas.microsoft.com/office/drawing/2014/main" id="{AD20F355-F49C-CB42-B9FE-4EB9D87CAA6A}"/>
                </a:ext>
              </a:extLst>
            </p:cNvPr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7892;p66">
              <a:extLst>
                <a:ext uri="{FF2B5EF4-FFF2-40B4-BE49-F238E27FC236}">
                  <a16:creationId xmlns:a16="http://schemas.microsoft.com/office/drawing/2014/main" id="{AC6248F4-9B4B-0741-811C-C753734F8EC5}"/>
                </a:ext>
              </a:extLst>
            </p:cNvPr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7893;p66">
              <a:extLst>
                <a:ext uri="{FF2B5EF4-FFF2-40B4-BE49-F238E27FC236}">
                  <a16:creationId xmlns:a16="http://schemas.microsoft.com/office/drawing/2014/main" id="{2E803FE0-1F06-9F49-BDE7-0EDD328B35E2}"/>
                </a:ext>
              </a:extLst>
            </p:cNvPr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7894;p66">
              <a:extLst>
                <a:ext uri="{FF2B5EF4-FFF2-40B4-BE49-F238E27FC236}">
                  <a16:creationId xmlns:a16="http://schemas.microsoft.com/office/drawing/2014/main" id="{1C37E36F-4B4D-D740-976B-CF555077F4AA}"/>
                </a:ext>
              </a:extLst>
            </p:cNvPr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7895;p66">
              <a:extLst>
                <a:ext uri="{FF2B5EF4-FFF2-40B4-BE49-F238E27FC236}">
                  <a16:creationId xmlns:a16="http://schemas.microsoft.com/office/drawing/2014/main" id="{7EEF9813-6323-BD40-AFB7-24E2923B091E}"/>
                </a:ext>
              </a:extLst>
            </p:cNvPr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7896;p66">
              <a:extLst>
                <a:ext uri="{FF2B5EF4-FFF2-40B4-BE49-F238E27FC236}">
                  <a16:creationId xmlns:a16="http://schemas.microsoft.com/office/drawing/2014/main" id="{D5C5204F-F950-134C-975E-B6B30A90E0E1}"/>
                </a:ext>
              </a:extLst>
            </p:cNvPr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" name="Google Shape;7888;p66">
            <a:extLst>
              <a:ext uri="{FF2B5EF4-FFF2-40B4-BE49-F238E27FC236}">
                <a16:creationId xmlns:a16="http://schemas.microsoft.com/office/drawing/2014/main" id="{0519B251-2F00-3149-91FB-85512BBA603B}"/>
              </a:ext>
            </a:extLst>
          </p:cNvPr>
          <p:cNvGrpSpPr/>
          <p:nvPr/>
        </p:nvGrpSpPr>
        <p:grpSpPr>
          <a:xfrm>
            <a:off x="579029" y="3820598"/>
            <a:ext cx="353757" cy="331241"/>
            <a:chOff x="-25834600" y="3564375"/>
            <a:chExt cx="296950" cy="278050"/>
          </a:xfrm>
          <a:solidFill>
            <a:srgbClr val="F79693"/>
          </a:solidFill>
        </p:grpSpPr>
        <p:sp>
          <p:nvSpPr>
            <p:cNvPr id="102" name="Google Shape;7889;p66">
              <a:extLst>
                <a:ext uri="{FF2B5EF4-FFF2-40B4-BE49-F238E27FC236}">
                  <a16:creationId xmlns:a16="http://schemas.microsoft.com/office/drawing/2014/main" id="{F0A0CB1F-A3E1-8843-A0CB-EA3DC07C959D}"/>
                </a:ext>
              </a:extLst>
            </p:cNvPr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7890;p66">
              <a:extLst>
                <a:ext uri="{FF2B5EF4-FFF2-40B4-BE49-F238E27FC236}">
                  <a16:creationId xmlns:a16="http://schemas.microsoft.com/office/drawing/2014/main" id="{2F5D4BE2-3BA8-7E4B-9410-D75E9553EA4C}"/>
                </a:ext>
              </a:extLst>
            </p:cNvPr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891;p66">
              <a:extLst>
                <a:ext uri="{FF2B5EF4-FFF2-40B4-BE49-F238E27FC236}">
                  <a16:creationId xmlns:a16="http://schemas.microsoft.com/office/drawing/2014/main" id="{59B3C2CA-B7C0-CD4F-9A5E-5B192DA02E4F}"/>
                </a:ext>
              </a:extLst>
            </p:cNvPr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7892;p66">
              <a:extLst>
                <a:ext uri="{FF2B5EF4-FFF2-40B4-BE49-F238E27FC236}">
                  <a16:creationId xmlns:a16="http://schemas.microsoft.com/office/drawing/2014/main" id="{B626A586-2707-424C-BED0-8C78B289A3FA}"/>
                </a:ext>
              </a:extLst>
            </p:cNvPr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7893;p66">
              <a:extLst>
                <a:ext uri="{FF2B5EF4-FFF2-40B4-BE49-F238E27FC236}">
                  <a16:creationId xmlns:a16="http://schemas.microsoft.com/office/drawing/2014/main" id="{775EBBC3-6539-0444-9111-A67B0529DCAE}"/>
                </a:ext>
              </a:extLst>
            </p:cNvPr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7894;p66">
              <a:extLst>
                <a:ext uri="{FF2B5EF4-FFF2-40B4-BE49-F238E27FC236}">
                  <a16:creationId xmlns:a16="http://schemas.microsoft.com/office/drawing/2014/main" id="{774185BB-4166-964B-A5EA-1725FB375C43}"/>
                </a:ext>
              </a:extLst>
            </p:cNvPr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7895;p66">
              <a:extLst>
                <a:ext uri="{FF2B5EF4-FFF2-40B4-BE49-F238E27FC236}">
                  <a16:creationId xmlns:a16="http://schemas.microsoft.com/office/drawing/2014/main" id="{190FB4C9-C8F5-CE49-8B00-2C0AF9220DE3}"/>
                </a:ext>
              </a:extLst>
            </p:cNvPr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7896;p66">
              <a:extLst>
                <a:ext uri="{FF2B5EF4-FFF2-40B4-BE49-F238E27FC236}">
                  <a16:creationId xmlns:a16="http://schemas.microsoft.com/office/drawing/2014/main" id="{36842607-D4BA-0F4A-9F7E-8CF5EC246699}"/>
                </a:ext>
              </a:extLst>
            </p:cNvPr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CuadroTexto 5">
            <a:extLst>
              <a:ext uri="{FF2B5EF4-FFF2-40B4-BE49-F238E27FC236}">
                <a16:creationId xmlns:a16="http://schemas.microsoft.com/office/drawing/2014/main" id="{33C0D708-164F-F640-ACCD-CCC9D1C86B1D}"/>
              </a:ext>
            </a:extLst>
          </p:cNvPr>
          <p:cNvSpPr txBox="1"/>
          <p:nvPr/>
        </p:nvSpPr>
        <p:spPr>
          <a:xfrm>
            <a:off x="1311730" y="1740877"/>
            <a:ext cx="568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¿Cuál ha sido su evolución a lo largo de los años?</a:t>
            </a:r>
          </a:p>
        </p:txBody>
      </p:sp>
      <p:sp>
        <p:nvSpPr>
          <p:cNvPr id="111" name="CuadroTexto 110">
            <a:extLst>
              <a:ext uri="{FF2B5EF4-FFF2-40B4-BE49-F238E27FC236}">
                <a16:creationId xmlns:a16="http://schemas.microsoft.com/office/drawing/2014/main" id="{ABBB7B91-5F50-F044-897C-2DF55DE17798}"/>
              </a:ext>
            </a:extLst>
          </p:cNvPr>
          <p:cNvSpPr txBox="1"/>
          <p:nvPr/>
        </p:nvSpPr>
        <p:spPr>
          <a:xfrm>
            <a:off x="1311724" y="2265135"/>
            <a:ext cx="6184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¿Cómo inciden estas causas en la diversidad de la geografía española?</a:t>
            </a:r>
          </a:p>
        </p:txBody>
      </p:sp>
      <p:sp>
        <p:nvSpPr>
          <p:cNvPr id="112" name="CuadroTexto 111">
            <a:extLst>
              <a:ext uri="{FF2B5EF4-FFF2-40B4-BE49-F238E27FC236}">
                <a16:creationId xmlns:a16="http://schemas.microsoft.com/office/drawing/2014/main" id="{B0DDB452-9CB5-544B-9F4F-C84D0CE2DC56}"/>
              </a:ext>
            </a:extLst>
          </p:cNvPr>
          <p:cNvSpPr txBox="1"/>
          <p:nvPr/>
        </p:nvSpPr>
        <p:spPr>
          <a:xfrm>
            <a:off x="1311724" y="3862233"/>
            <a:ext cx="568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¿Y su relación con la inversión en sanidad?</a:t>
            </a:r>
          </a:p>
        </p:txBody>
      </p:sp>
      <p:sp>
        <p:nvSpPr>
          <p:cNvPr id="113" name="CuadroTexto 112">
            <a:extLst>
              <a:ext uri="{FF2B5EF4-FFF2-40B4-BE49-F238E27FC236}">
                <a16:creationId xmlns:a16="http://schemas.microsoft.com/office/drawing/2014/main" id="{CFB32DAE-F3F3-7346-887B-B1EB679CBDB1}"/>
              </a:ext>
            </a:extLst>
          </p:cNvPr>
          <p:cNvSpPr txBox="1"/>
          <p:nvPr/>
        </p:nvSpPr>
        <p:spPr>
          <a:xfrm>
            <a:off x="1311724" y="3310833"/>
            <a:ext cx="568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¿Existe relación entre las causas y la renta per cápita?</a:t>
            </a:r>
          </a:p>
        </p:txBody>
      </p:sp>
      <p:sp>
        <p:nvSpPr>
          <p:cNvPr id="114" name="CuadroTexto 113">
            <a:extLst>
              <a:ext uri="{FF2B5EF4-FFF2-40B4-BE49-F238E27FC236}">
                <a16:creationId xmlns:a16="http://schemas.microsoft.com/office/drawing/2014/main" id="{4F4D3A62-4298-634C-9E8A-1B0CDC8AB4D6}"/>
              </a:ext>
            </a:extLst>
          </p:cNvPr>
          <p:cNvSpPr txBox="1"/>
          <p:nvPr/>
        </p:nvSpPr>
        <p:spPr>
          <a:xfrm>
            <a:off x="1311726" y="2766938"/>
            <a:ext cx="568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¿Cuáles son las diferencias entre comunidades autónomas?</a:t>
            </a:r>
          </a:p>
        </p:txBody>
      </p:sp>
      <p:grpSp>
        <p:nvGrpSpPr>
          <p:cNvPr id="115" name="Google Shape;7888;p66">
            <a:extLst>
              <a:ext uri="{FF2B5EF4-FFF2-40B4-BE49-F238E27FC236}">
                <a16:creationId xmlns:a16="http://schemas.microsoft.com/office/drawing/2014/main" id="{D751934F-7BFE-2241-9656-8DFF7D3A7A7A}"/>
              </a:ext>
            </a:extLst>
          </p:cNvPr>
          <p:cNvGrpSpPr/>
          <p:nvPr/>
        </p:nvGrpSpPr>
        <p:grpSpPr>
          <a:xfrm>
            <a:off x="579846" y="4324437"/>
            <a:ext cx="353757" cy="331241"/>
            <a:chOff x="-25834600" y="3564375"/>
            <a:chExt cx="296950" cy="278050"/>
          </a:xfrm>
          <a:solidFill>
            <a:srgbClr val="F79693"/>
          </a:solidFill>
        </p:grpSpPr>
        <p:sp>
          <p:nvSpPr>
            <p:cNvPr id="116" name="Google Shape;7889;p66">
              <a:extLst>
                <a:ext uri="{FF2B5EF4-FFF2-40B4-BE49-F238E27FC236}">
                  <a16:creationId xmlns:a16="http://schemas.microsoft.com/office/drawing/2014/main" id="{6F66980E-A982-834F-8224-82656824DD94}"/>
                </a:ext>
              </a:extLst>
            </p:cNvPr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7890;p66">
              <a:extLst>
                <a:ext uri="{FF2B5EF4-FFF2-40B4-BE49-F238E27FC236}">
                  <a16:creationId xmlns:a16="http://schemas.microsoft.com/office/drawing/2014/main" id="{7AF762AB-24FB-6F4B-8E44-BF2021D6BD63}"/>
                </a:ext>
              </a:extLst>
            </p:cNvPr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7891;p66">
              <a:extLst>
                <a:ext uri="{FF2B5EF4-FFF2-40B4-BE49-F238E27FC236}">
                  <a16:creationId xmlns:a16="http://schemas.microsoft.com/office/drawing/2014/main" id="{588515CC-E3CE-E94A-90F5-BD8E7FFBB06E}"/>
                </a:ext>
              </a:extLst>
            </p:cNvPr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7892;p66">
              <a:extLst>
                <a:ext uri="{FF2B5EF4-FFF2-40B4-BE49-F238E27FC236}">
                  <a16:creationId xmlns:a16="http://schemas.microsoft.com/office/drawing/2014/main" id="{58B9706A-DA89-B94C-A5E7-76F837C92F98}"/>
                </a:ext>
              </a:extLst>
            </p:cNvPr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7893;p66">
              <a:extLst>
                <a:ext uri="{FF2B5EF4-FFF2-40B4-BE49-F238E27FC236}">
                  <a16:creationId xmlns:a16="http://schemas.microsoft.com/office/drawing/2014/main" id="{631511DC-BE03-5843-B8A3-1D990932CA75}"/>
                </a:ext>
              </a:extLst>
            </p:cNvPr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7894;p66">
              <a:extLst>
                <a:ext uri="{FF2B5EF4-FFF2-40B4-BE49-F238E27FC236}">
                  <a16:creationId xmlns:a16="http://schemas.microsoft.com/office/drawing/2014/main" id="{901940B3-126F-BA47-98C0-AB58F8595E50}"/>
                </a:ext>
              </a:extLst>
            </p:cNvPr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7895;p66">
              <a:extLst>
                <a:ext uri="{FF2B5EF4-FFF2-40B4-BE49-F238E27FC236}">
                  <a16:creationId xmlns:a16="http://schemas.microsoft.com/office/drawing/2014/main" id="{FFAE59D3-AB0C-1C46-8C57-312F4B8DC042}"/>
                </a:ext>
              </a:extLst>
            </p:cNvPr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7896;p66">
              <a:extLst>
                <a:ext uri="{FF2B5EF4-FFF2-40B4-BE49-F238E27FC236}">
                  <a16:creationId xmlns:a16="http://schemas.microsoft.com/office/drawing/2014/main" id="{594733C0-EB87-E347-AE6D-40E58590CD83}"/>
                </a:ext>
              </a:extLst>
            </p:cNvPr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4" name="CuadroTexto 123">
            <a:extLst>
              <a:ext uri="{FF2B5EF4-FFF2-40B4-BE49-F238E27FC236}">
                <a16:creationId xmlns:a16="http://schemas.microsoft.com/office/drawing/2014/main" id="{BE660648-DA27-EF43-8A1D-2F5FFF3DBA3D}"/>
              </a:ext>
            </a:extLst>
          </p:cNvPr>
          <p:cNvSpPr txBox="1"/>
          <p:nvPr/>
        </p:nvSpPr>
        <p:spPr>
          <a:xfrm>
            <a:off x="1311724" y="4381792"/>
            <a:ext cx="568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¿Qué diferencia existe entre regiones con rentas altas y bajas?</a:t>
            </a:r>
          </a:p>
        </p:txBody>
      </p:sp>
      <p:grpSp>
        <p:nvGrpSpPr>
          <p:cNvPr id="125" name="Google Shape;7888;p66">
            <a:extLst>
              <a:ext uri="{FF2B5EF4-FFF2-40B4-BE49-F238E27FC236}">
                <a16:creationId xmlns:a16="http://schemas.microsoft.com/office/drawing/2014/main" id="{250B6642-109E-2A45-8B5E-98F586B31E13}"/>
              </a:ext>
            </a:extLst>
          </p:cNvPr>
          <p:cNvGrpSpPr/>
          <p:nvPr/>
        </p:nvGrpSpPr>
        <p:grpSpPr>
          <a:xfrm>
            <a:off x="586636" y="1193897"/>
            <a:ext cx="353757" cy="331241"/>
            <a:chOff x="-25834600" y="3564375"/>
            <a:chExt cx="296950" cy="278050"/>
          </a:xfrm>
          <a:solidFill>
            <a:srgbClr val="FB9D9B"/>
          </a:solidFill>
        </p:grpSpPr>
        <p:sp>
          <p:nvSpPr>
            <p:cNvPr id="126" name="Google Shape;7889;p66">
              <a:extLst>
                <a:ext uri="{FF2B5EF4-FFF2-40B4-BE49-F238E27FC236}">
                  <a16:creationId xmlns:a16="http://schemas.microsoft.com/office/drawing/2014/main" id="{C0141520-2292-D54E-9551-27891E57A7AA}"/>
                </a:ext>
              </a:extLst>
            </p:cNvPr>
            <p:cNvSpPr/>
            <p:nvPr/>
          </p:nvSpPr>
          <p:spPr>
            <a:xfrm>
              <a:off x="-25694400" y="3703775"/>
              <a:ext cx="17350" cy="17375"/>
            </a:xfrm>
            <a:custGeom>
              <a:avLst/>
              <a:gdLst/>
              <a:ahLst/>
              <a:cxnLst/>
              <a:rect l="l" t="t" r="r" b="b"/>
              <a:pathLst>
                <a:path w="694" h="695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04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7890;p66">
              <a:extLst>
                <a:ext uri="{FF2B5EF4-FFF2-40B4-BE49-F238E27FC236}">
                  <a16:creationId xmlns:a16="http://schemas.microsoft.com/office/drawing/2014/main" id="{74CBBF81-15C8-0A44-9001-DFF021F0AD9A}"/>
                </a:ext>
              </a:extLst>
            </p:cNvPr>
            <p:cNvSpPr/>
            <p:nvPr/>
          </p:nvSpPr>
          <p:spPr>
            <a:xfrm>
              <a:off x="-25591225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726"/>
                    <a:pt x="347" y="726"/>
                  </a:cubicBezTo>
                  <a:lnTo>
                    <a:pt x="1765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6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7891;p66">
              <a:extLst>
                <a:ext uri="{FF2B5EF4-FFF2-40B4-BE49-F238E27FC236}">
                  <a16:creationId xmlns:a16="http://schemas.microsoft.com/office/drawing/2014/main" id="{E4ACEACB-EACE-D445-AB0E-36A38487BD07}"/>
                </a:ext>
              </a:extLst>
            </p:cNvPr>
            <p:cNvSpPr/>
            <p:nvPr/>
          </p:nvSpPr>
          <p:spPr>
            <a:xfrm>
              <a:off x="-25834600" y="3703775"/>
              <a:ext cx="53575" cy="18150"/>
            </a:xfrm>
            <a:custGeom>
              <a:avLst/>
              <a:gdLst/>
              <a:ahLst/>
              <a:cxnLst/>
              <a:rect l="l" t="t" r="r" b="b"/>
              <a:pathLst>
                <a:path w="2143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1796" y="726"/>
                  </a:lnTo>
                  <a:cubicBezTo>
                    <a:pt x="1985" y="726"/>
                    <a:pt x="2143" y="568"/>
                    <a:pt x="2143" y="347"/>
                  </a:cubicBezTo>
                  <a:cubicBezTo>
                    <a:pt x="2143" y="158"/>
                    <a:pt x="1985" y="1"/>
                    <a:pt x="179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7892;p66">
              <a:extLst>
                <a:ext uri="{FF2B5EF4-FFF2-40B4-BE49-F238E27FC236}">
                  <a16:creationId xmlns:a16="http://schemas.microsoft.com/office/drawing/2014/main" id="{122432F2-BACD-5E49-AC03-A88C6A98B1AC}"/>
                </a:ext>
              </a:extLst>
            </p:cNvPr>
            <p:cNvSpPr/>
            <p:nvPr/>
          </p:nvSpPr>
          <p:spPr>
            <a:xfrm>
              <a:off x="-25695200" y="3564375"/>
              <a:ext cx="17350" cy="52800"/>
            </a:xfrm>
            <a:custGeom>
              <a:avLst/>
              <a:gdLst/>
              <a:ahLst/>
              <a:cxnLst/>
              <a:rect l="l" t="t" r="r" b="b"/>
              <a:pathLst>
                <a:path w="694" h="2112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1765"/>
                  </a:lnTo>
                  <a:cubicBezTo>
                    <a:pt x="1" y="1954"/>
                    <a:pt x="158" y="2111"/>
                    <a:pt x="347" y="2111"/>
                  </a:cubicBezTo>
                  <a:cubicBezTo>
                    <a:pt x="536" y="2111"/>
                    <a:pt x="694" y="1954"/>
                    <a:pt x="694" y="1765"/>
                  </a:cubicBezTo>
                  <a:lnTo>
                    <a:pt x="694" y="347"/>
                  </a:lnTo>
                  <a:cubicBezTo>
                    <a:pt x="694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7893;p66">
              <a:extLst>
                <a:ext uri="{FF2B5EF4-FFF2-40B4-BE49-F238E27FC236}">
                  <a16:creationId xmlns:a16="http://schemas.microsoft.com/office/drawing/2014/main" id="{205EC60E-B488-024E-8B26-DD7A4351C25E}"/>
                </a:ext>
              </a:extLst>
            </p:cNvPr>
            <p:cNvSpPr/>
            <p:nvPr/>
          </p:nvSpPr>
          <p:spPr>
            <a:xfrm>
              <a:off x="-25792850" y="3606125"/>
              <a:ext cx="42550" cy="40975"/>
            </a:xfrm>
            <a:custGeom>
              <a:avLst/>
              <a:gdLst/>
              <a:ahLst/>
              <a:cxnLst/>
              <a:rect l="l" t="t" r="r" b="b"/>
              <a:pathLst>
                <a:path w="1702" h="1639" extrusionOk="0">
                  <a:moveTo>
                    <a:pt x="351" y="0"/>
                  </a:moveTo>
                  <a:cubicBezTo>
                    <a:pt x="260" y="0"/>
                    <a:pt x="173" y="32"/>
                    <a:pt x="126" y="95"/>
                  </a:cubicBezTo>
                  <a:cubicBezTo>
                    <a:pt x="0" y="221"/>
                    <a:pt x="0" y="441"/>
                    <a:pt x="126" y="567"/>
                  </a:cubicBezTo>
                  <a:lnTo>
                    <a:pt x="1103" y="1544"/>
                  </a:lnTo>
                  <a:cubicBezTo>
                    <a:pt x="1166" y="1607"/>
                    <a:pt x="1252" y="1639"/>
                    <a:pt x="1339" y="1639"/>
                  </a:cubicBezTo>
                  <a:cubicBezTo>
                    <a:pt x="1426" y="1639"/>
                    <a:pt x="1512" y="1607"/>
                    <a:pt x="1575" y="1544"/>
                  </a:cubicBezTo>
                  <a:cubicBezTo>
                    <a:pt x="1701" y="1418"/>
                    <a:pt x="1701" y="1198"/>
                    <a:pt x="1575" y="1071"/>
                  </a:cubicBezTo>
                  <a:lnTo>
                    <a:pt x="599" y="95"/>
                  </a:lnTo>
                  <a:cubicBezTo>
                    <a:pt x="536" y="32"/>
                    <a:pt x="441" y="0"/>
                    <a:pt x="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7894;p66">
              <a:extLst>
                <a:ext uri="{FF2B5EF4-FFF2-40B4-BE49-F238E27FC236}">
                  <a16:creationId xmlns:a16="http://schemas.microsoft.com/office/drawing/2014/main" id="{1DF67F7C-F06F-1E46-8D51-334142A6661D}"/>
                </a:ext>
              </a:extLst>
            </p:cNvPr>
            <p:cNvSpPr/>
            <p:nvPr/>
          </p:nvSpPr>
          <p:spPr>
            <a:xfrm>
              <a:off x="-25621950" y="3606125"/>
              <a:ext cx="43350" cy="40975"/>
            </a:xfrm>
            <a:custGeom>
              <a:avLst/>
              <a:gdLst/>
              <a:ahLst/>
              <a:cxnLst/>
              <a:rect l="l" t="t" r="r" b="b"/>
              <a:pathLst>
                <a:path w="1734" h="1639" extrusionOk="0">
                  <a:moveTo>
                    <a:pt x="1351" y="0"/>
                  </a:moveTo>
                  <a:cubicBezTo>
                    <a:pt x="1261" y="0"/>
                    <a:pt x="1166" y="32"/>
                    <a:pt x="1103" y="95"/>
                  </a:cubicBezTo>
                  <a:lnTo>
                    <a:pt x="127" y="1071"/>
                  </a:lnTo>
                  <a:cubicBezTo>
                    <a:pt x="1" y="1198"/>
                    <a:pt x="1" y="1418"/>
                    <a:pt x="127" y="1544"/>
                  </a:cubicBezTo>
                  <a:cubicBezTo>
                    <a:pt x="190" y="1607"/>
                    <a:pt x="284" y="1639"/>
                    <a:pt x="375" y="1639"/>
                  </a:cubicBezTo>
                  <a:cubicBezTo>
                    <a:pt x="465" y="1639"/>
                    <a:pt x="552" y="1607"/>
                    <a:pt x="599" y="1544"/>
                  </a:cubicBezTo>
                  <a:lnTo>
                    <a:pt x="1576" y="567"/>
                  </a:lnTo>
                  <a:cubicBezTo>
                    <a:pt x="1733" y="441"/>
                    <a:pt x="1733" y="221"/>
                    <a:pt x="1576" y="95"/>
                  </a:cubicBezTo>
                  <a:cubicBezTo>
                    <a:pt x="1529" y="32"/>
                    <a:pt x="1442" y="0"/>
                    <a:pt x="135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7895;p66">
              <a:extLst>
                <a:ext uri="{FF2B5EF4-FFF2-40B4-BE49-F238E27FC236}">
                  <a16:creationId xmlns:a16="http://schemas.microsoft.com/office/drawing/2014/main" id="{72E6268D-1F41-8144-9430-98E78A91E122}"/>
                </a:ext>
              </a:extLst>
            </p:cNvPr>
            <p:cNvSpPr/>
            <p:nvPr/>
          </p:nvSpPr>
          <p:spPr>
            <a:xfrm>
              <a:off x="-25783400" y="3806975"/>
              <a:ext cx="192200" cy="35450"/>
            </a:xfrm>
            <a:custGeom>
              <a:avLst/>
              <a:gdLst/>
              <a:ahLst/>
              <a:cxnLst/>
              <a:rect l="l" t="t" r="r" b="b"/>
              <a:pathLst>
                <a:path w="7688" h="1418" extrusionOk="0">
                  <a:moveTo>
                    <a:pt x="725" y="0"/>
                  </a:moveTo>
                  <a:cubicBezTo>
                    <a:pt x="315" y="0"/>
                    <a:pt x="0" y="315"/>
                    <a:pt x="0" y="725"/>
                  </a:cubicBez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7309" y="1418"/>
                  </a:lnTo>
                  <a:cubicBezTo>
                    <a:pt x="7530" y="1418"/>
                    <a:pt x="7687" y="1260"/>
                    <a:pt x="7687" y="1071"/>
                  </a:cubicBezTo>
                  <a:lnTo>
                    <a:pt x="7687" y="725"/>
                  </a:lnTo>
                  <a:cubicBezTo>
                    <a:pt x="7687" y="315"/>
                    <a:pt x="7372" y="0"/>
                    <a:pt x="69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7896;p66">
              <a:extLst>
                <a:ext uri="{FF2B5EF4-FFF2-40B4-BE49-F238E27FC236}">
                  <a16:creationId xmlns:a16="http://schemas.microsoft.com/office/drawing/2014/main" id="{41B7EED9-BDB3-544C-9130-BC40FF8A7019}"/>
                </a:ext>
              </a:extLst>
            </p:cNvPr>
            <p:cNvSpPr/>
            <p:nvPr/>
          </p:nvSpPr>
          <p:spPr>
            <a:xfrm>
              <a:off x="-25764500" y="3635275"/>
              <a:ext cx="153600" cy="155175"/>
            </a:xfrm>
            <a:custGeom>
              <a:avLst/>
              <a:gdLst/>
              <a:ahLst/>
              <a:cxnLst/>
              <a:rect l="l" t="t" r="r" b="b"/>
              <a:pathLst>
                <a:path w="6144" h="6207" extrusionOk="0">
                  <a:moveTo>
                    <a:pt x="3025" y="0"/>
                  </a:moveTo>
                  <a:cubicBezTo>
                    <a:pt x="1355" y="0"/>
                    <a:pt x="0" y="1355"/>
                    <a:pt x="0" y="3087"/>
                  </a:cubicBezTo>
                  <a:lnTo>
                    <a:pt x="0" y="6206"/>
                  </a:lnTo>
                  <a:lnTo>
                    <a:pt x="2773" y="6206"/>
                  </a:lnTo>
                  <a:lnTo>
                    <a:pt x="2773" y="4064"/>
                  </a:lnTo>
                  <a:cubicBezTo>
                    <a:pt x="2363" y="3938"/>
                    <a:pt x="2048" y="3560"/>
                    <a:pt x="2048" y="3087"/>
                  </a:cubicBezTo>
                  <a:cubicBezTo>
                    <a:pt x="2048" y="2489"/>
                    <a:pt x="2521" y="2079"/>
                    <a:pt x="3088" y="2079"/>
                  </a:cubicBezTo>
                  <a:cubicBezTo>
                    <a:pt x="3655" y="2079"/>
                    <a:pt x="4096" y="2552"/>
                    <a:pt x="4096" y="3087"/>
                  </a:cubicBezTo>
                  <a:cubicBezTo>
                    <a:pt x="4096" y="3529"/>
                    <a:pt x="3812" y="3938"/>
                    <a:pt x="3403" y="4064"/>
                  </a:cubicBezTo>
                  <a:lnTo>
                    <a:pt x="3403" y="6206"/>
                  </a:lnTo>
                  <a:lnTo>
                    <a:pt x="6144" y="6206"/>
                  </a:lnTo>
                  <a:lnTo>
                    <a:pt x="6144" y="3087"/>
                  </a:lnTo>
                  <a:cubicBezTo>
                    <a:pt x="6144" y="1355"/>
                    <a:pt x="4726" y="0"/>
                    <a:pt x="3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" name="CuadroTexto 133">
            <a:extLst>
              <a:ext uri="{FF2B5EF4-FFF2-40B4-BE49-F238E27FC236}">
                <a16:creationId xmlns:a16="http://schemas.microsoft.com/office/drawing/2014/main" id="{656BF73C-A793-D749-A327-F35B494237AB}"/>
              </a:ext>
            </a:extLst>
          </p:cNvPr>
          <p:cNvSpPr txBox="1"/>
          <p:nvPr/>
        </p:nvSpPr>
        <p:spPr>
          <a:xfrm>
            <a:off x="1311727" y="1233798"/>
            <a:ext cx="5688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¿Cuáles son las causas principales de fallecimiento en España?</a:t>
            </a:r>
          </a:p>
        </p:txBody>
      </p:sp>
      <p:sp>
        <p:nvSpPr>
          <p:cNvPr id="135" name="Google Shape;430;p35">
            <a:extLst>
              <a:ext uri="{FF2B5EF4-FFF2-40B4-BE49-F238E27FC236}">
                <a16:creationId xmlns:a16="http://schemas.microsoft.com/office/drawing/2014/main" id="{CA4298C2-39EF-934D-86DF-1229BBEB5B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169" y="149371"/>
            <a:ext cx="55482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 err="1"/>
              <a:t>Preguntas</a:t>
            </a:r>
            <a:r>
              <a:rPr lang="en" sz="2000" dirty="0"/>
              <a:t>  </a:t>
            </a:r>
            <a:r>
              <a:rPr lang="en" sz="2000" dirty="0">
                <a:solidFill>
                  <a:schemeClr val="dk1"/>
                </a:solidFill>
              </a:rPr>
              <a:t>. </a:t>
            </a:r>
            <a:r>
              <a:rPr lang="en" sz="2000" dirty="0"/>
              <a:t> </a:t>
            </a:r>
            <a:r>
              <a:rPr lang="en" sz="2000" dirty="0" err="1"/>
              <a:t>planteamiento</a:t>
            </a:r>
            <a:r>
              <a:rPr lang="en" sz="2000" dirty="0"/>
              <a:t> </a:t>
            </a:r>
            <a:endParaRPr sz="20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48"/>
          <p:cNvSpPr txBox="1">
            <a:spLocks noGrp="1"/>
          </p:cNvSpPr>
          <p:nvPr>
            <p:ph type="body" idx="2"/>
          </p:nvPr>
        </p:nvSpPr>
        <p:spPr>
          <a:xfrm>
            <a:off x="4572000" y="1639380"/>
            <a:ext cx="4572000" cy="34217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spcBef>
                <a:spcPts val="1000"/>
              </a:spcBef>
              <a:spcAft>
                <a:spcPts val="1200"/>
              </a:spcAft>
              <a:buSzPts val="1600"/>
              <a:buChar char="●"/>
            </a:pPr>
            <a:r>
              <a:rPr lang="es-ES" dirty="0"/>
              <a:t>Existe una gran diferencia en % de decesos entre comunidades autónomas</a:t>
            </a:r>
          </a:p>
          <a:p>
            <a:pPr marL="457200" lvl="0" indent="-330200" algn="l" rtl="0">
              <a:spcAft>
                <a:spcPts val="1200"/>
              </a:spcAft>
              <a:buSzPts val="1600"/>
              <a:buChar char="●"/>
            </a:pPr>
            <a:r>
              <a:rPr lang="es-ES" dirty="0"/>
              <a:t>Hay enfermedades que tienen mayor prevalencia en ciertas áreas geográficas </a:t>
            </a:r>
            <a:endParaRPr dirty="0"/>
          </a:p>
          <a:p>
            <a:pPr lvl="0">
              <a:spcAft>
                <a:spcPts val="1200"/>
              </a:spcAft>
            </a:pPr>
            <a:r>
              <a:rPr lang="es-ES" dirty="0"/>
              <a:t>No hay relación entre decesos y poder adquisitivo (renta y tasa de pobreza)</a:t>
            </a:r>
          </a:p>
          <a:p>
            <a:pPr lvl="0">
              <a:spcAft>
                <a:spcPts val="1200"/>
              </a:spcAft>
            </a:pPr>
            <a:r>
              <a:rPr lang="es-ES" dirty="0"/>
              <a:t>La tendencia de inversión en sanidad por ciudadano es ascendente</a:t>
            </a:r>
          </a:p>
          <a:p>
            <a:pPr lvl="0">
              <a:spcAft>
                <a:spcPts val="1200"/>
              </a:spcAft>
            </a:pPr>
            <a:r>
              <a:rPr lang="en" dirty="0"/>
              <a:t>Las </a:t>
            </a:r>
            <a:r>
              <a:rPr lang="en" dirty="0" err="1"/>
              <a:t>diferencias</a:t>
            </a:r>
            <a:r>
              <a:rPr lang="en" dirty="0"/>
              <a:t> de </a:t>
            </a:r>
            <a:r>
              <a:rPr lang="en" dirty="0" err="1"/>
              <a:t>renta</a:t>
            </a:r>
            <a:r>
              <a:rPr lang="en" dirty="0"/>
              <a:t> per </a:t>
            </a:r>
            <a:r>
              <a:rPr lang="en" dirty="0" err="1"/>
              <a:t>cápita</a:t>
            </a:r>
            <a:r>
              <a:rPr lang="en" dirty="0"/>
              <a:t> entre </a:t>
            </a:r>
            <a:r>
              <a:rPr lang="en" dirty="0" err="1"/>
              <a:t>comunidades</a:t>
            </a:r>
            <a:r>
              <a:rPr lang="en" dirty="0"/>
              <a:t> no </a:t>
            </a:r>
            <a:r>
              <a:rPr lang="en" dirty="0" err="1"/>
              <a:t>justifican</a:t>
            </a:r>
            <a:r>
              <a:rPr lang="en" dirty="0"/>
              <a:t> </a:t>
            </a:r>
            <a:r>
              <a:rPr lang="en" dirty="0" err="1"/>
              <a:t>sus</a:t>
            </a:r>
            <a:r>
              <a:rPr lang="en" dirty="0"/>
              <a:t> </a:t>
            </a:r>
            <a:r>
              <a:rPr lang="en" dirty="0" err="1"/>
              <a:t>inversiones</a:t>
            </a:r>
            <a:r>
              <a:rPr lang="en" dirty="0"/>
              <a:t> </a:t>
            </a:r>
            <a:r>
              <a:rPr lang="en" dirty="0" err="1"/>
              <a:t>en</a:t>
            </a:r>
            <a:r>
              <a:rPr lang="en" dirty="0"/>
              <a:t> </a:t>
            </a:r>
            <a:r>
              <a:rPr lang="en" dirty="0" err="1"/>
              <a:t>sanidad</a:t>
            </a:r>
            <a:endParaRPr dirty="0"/>
          </a:p>
        </p:txBody>
      </p:sp>
      <p:sp>
        <p:nvSpPr>
          <p:cNvPr id="835" name="Google Shape;835;p48"/>
          <p:cNvSpPr txBox="1">
            <a:spLocks noGrp="1"/>
          </p:cNvSpPr>
          <p:nvPr>
            <p:ph type="title"/>
          </p:nvPr>
        </p:nvSpPr>
        <p:spPr>
          <a:xfrm>
            <a:off x="778677" y="106668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Conclusiones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95" name="Google Shape;5587;p62">
            <a:extLst>
              <a:ext uri="{FF2B5EF4-FFF2-40B4-BE49-F238E27FC236}">
                <a16:creationId xmlns:a16="http://schemas.microsoft.com/office/drawing/2014/main" id="{BF901C2E-194C-A348-9EC7-0E7E60747DB1}"/>
              </a:ext>
            </a:extLst>
          </p:cNvPr>
          <p:cNvSpPr/>
          <p:nvPr/>
        </p:nvSpPr>
        <p:spPr>
          <a:xfrm>
            <a:off x="876975" y="2665380"/>
            <a:ext cx="1951285" cy="572700"/>
          </a:xfrm>
          <a:custGeom>
            <a:avLst/>
            <a:gdLst/>
            <a:ahLst/>
            <a:cxnLst/>
            <a:rect l="l" t="t" r="r" b="b"/>
            <a:pathLst>
              <a:path w="42514" h="17394" extrusionOk="0">
                <a:moveTo>
                  <a:pt x="34558" y="1"/>
                </a:moveTo>
                <a:cubicBezTo>
                  <a:pt x="34361" y="1"/>
                  <a:pt x="34171" y="132"/>
                  <a:pt x="34154" y="306"/>
                </a:cubicBezTo>
                <a:lnTo>
                  <a:pt x="33141" y="11182"/>
                </a:lnTo>
                <a:lnTo>
                  <a:pt x="32825" y="3799"/>
                </a:lnTo>
                <a:cubicBezTo>
                  <a:pt x="32814" y="3630"/>
                  <a:pt x="32656" y="3494"/>
                  <a:pt x="32443" y="3483"/>
                </a:cubicBezTo>
                <a:cubicBezTo>
                  <a:pt x="32439" y="3483"/>
                  <a:pt x="32434" y="3483"/>
                  <a:pt x="32430" y="3483"/>
                </a:cubicBezTo>
                <a:cubicBezTo>
                  <a:pt x="32229" y="3483"/>
                  <a:pt x="32056" y="3601"/>
                  <a:pt x="32024" y="3766"/>
                </a:cubicBezTo>
                <a:lnTo>
                  <a:pt x="30700" y="11095"/>
                </a:lnTo>
                <a:lnTo>
                  <a:pt x="30318" y="10250"/>
                </a:lnTo>
                <a:cubicBezTo>
                  <a:pt x="30244" y="10113"/>
                  <a:pt x="30104" y="10032"/>
                  <a:pt x="29957" y="10032"/>
                </a:cubicBezTo>
                <a:cubicBezTo>
                  <a:pt x="29952" y="10032"/>
                  <a:pt x="29947" y="10032"/>
                  <a:pt x="29942" y="10032"/>
                </a:cubicBezTo>
                <a:lnTo>
                  <a:pt x="25153" y="10032"/>
                </a:lnTo>
                <a:cubicBezTo>
                  <a:pt x="24962" y="10032"/>
                  <a:pt x="24793" y="10141"/>
                  <a:pt x="24760" y="10299"/>
                </a:cubicBezTo>
                <a:lnTo>
                  <a:pt x="24640" y="10790"/>
                </a:lnTo>
                <a:lnTo>
                  <a:pt x="23703" y="1766"/>
                </a:lnTo>
                <a:cubicBezTo>
                  <a:pt x="23687" y="1595"/>
                  <a:pt x="23514" y="1466"/>
                  <a:pt x="23307" y="1466"/>
                </a:cubicBezTo>
                <a:cubicBezTo>
                  <a:pt x="23303" y="1466"/>
                  <a:pt x="23299" y="1466"/>
                  <a:pt x="23295" y="1467"/>
                </a:cubicBezTo>
                <a:cubicBezTo>
                  <a:pt x="23082" y="1472"/>
                  <a:pt x="22913" y="1614"/>
                  <a:pt x="22908" y="1788"/>
                </a:cubicBezTo>
                <a:lnTo>
                  <a:pt x="22657" y="9793"/>
                </a:lnTo>
                <a:lnTo>
                  <a:pt x="22330" y="7760"/>
                </a:lnTo>
                <a:cubicBezTo>
                  <a:pt x="22303" y="7597"/>
                  <a:pt x="22134" y="7477"/>
                  <a:pt x="21932" y="7477"/>
                </a:cubicBezTo>
                <a:cubicBezTo>
                  <a:pt x="21731" y="7477"/>
                  <a:pt x="21562" y="7602"/>
                  <a:pt x="21540" y="7766"/>
                </a:cubicBezTo>
                <a:lnTo>
                  <a:pt x="21001" y="11520"/>
                </a:lnTo>
                <a:lnTo>
                  <a:pt x="20352" y="2807"/>
                </a:lnTo>
                <a:cubicBezTo>
                  <a:pt x="20336" y="2633"/>
                  <a:pt x="20161" y="2496"/>
                  <a:pt x="19954" y="2496"/>
                </a:cubicBezTo>
                <a:cubicBezTo>
                  <a:pt x="19742" y="2496"/>
                  <a:pt x="19567" y="2627"/>
                  <a:pt x="19551" y="2802"/>
                </a:cubicBezTo>
                <a:lnTo>
                  <a:pt x="19028" y="9122"/>
                </a:lnTo>
                <a:lnTo>
                  <a:pt x="18826" y="7090"/>
                </a:lnTo>
                <a:cubicBezTo>
                  <a:pt x="18810" y="6932"/>
                  <a:pt x="18657" y="6807"/>
                  <a:pt x="18461" y="6790"/>
                </a:cubicBezTo>
                <a:cubicBezTo>
                  <a:pt x="18447" y="6789"/>
                  <a:pt x="18434" y="6788"/>
                  <a:pt x="18420" y="6788"/>
                </a:cubicBezTo>
                <a:cubicBezTo>
                  <a:pt x="18245" y="6788"/>
                  <a:pt x="18087" y="6883"/>
                  <a:pt x="18042" y="7030"/>
                </a:cubicBezTo>
                <a:lnTo>
                  <a:pt x="17023" y="10000"/>
                </a:lnTo>
                <a:lnTo>
                  <a:pt x="11879" y="10000"/>
                </a:lnTo>
                <a:lnTo>
                  <a:pt x="11290" y="8218"/>
                </a:lnTo>
                <a:cubicBezTo>
                  <a:pt x="11230" y="8066"/>
                  <a:pt x="11085" y="7971"/>
                  <a:pt x="10925" y="7971"/>
                </a:cubicBezTo>
                <a:cubicBezTo>
                  <a:pt x="10912" y="7971"/>
                  <a:pt x="10900" y="7971"/>
                  <a:pt x="10887" y="7973"/>
                </a:cubicBezTo>
                <a:cubicBezTo>
                  <a:pt x="10702" y="7984"/>
                  <a:pt x="10544" y="8093"/>
                  <a:pt x="10511" y="8245"/>
                </a:cubicBezTo>
                <a:lnTo>
                  <a:pt x="9694" y="12010"/>
                </a:lnTo>
                <a:lnTo>
                  <a:pt x="9247" y="5564"/>
                </a:lnTo>
                <a:cubicBezTo>
                  <a:pt x="9236" y="5390"/>
                  <a:pt x="9067" y="5259"/>
                  <a:pt x="8860" y="5254"/>
                </a:cubicBezTo>
                <a:cubicBezTo>
                  <a:pt x="8856" y="5253"/>
                  <a:pt x="8851" y="5253"/>
                  <a:pt x="8847" y="5253"/>
                </a:cubicBezTo>
                <a:cubicBezTo>
                  <a:pt x="8640" y="5253"/>
                  <a:pt x="8473" y="5377"/>
                  <a:pt x="8452" y="5542"/>
                </a:cubicBezTo>
                <a:lnTo>
                  <a:pt x="7542" y="12141"/>
                </a:lnTo>
                <a:lnTo>
                  <a:pt x="7051" y="2714"/>
                </a:lnTo>
                <a:cubicBezTo>
                  <a:pt x="7040" y="2540"/>
                  <a:pt x="6866" y="2404"/>
                  <a:pt x="6664" y="2398"/>
                </a:cubicBezTo>
                <a:cubicBezTo>
                  <a:pt x="6660" y="2398"/>
                  <a:pt x="6656" y="2398"/>
                  <a:pt x="6651" y="2398"/>
                </a:cubicBezTo>
                <a:cubicBezTo>
                  <a:pt x="6450" y="2398"/>
                  <a:pt x="6277" y="2522"/>
                  <a:pt x="6256" y="2687"/>
                </a:cubicBezTo>
                <a:lnTo>
                  <a:pt x="5231" y="10060"/>
                </a:lnTo>
                <a:lnTo>
                  <a:pt x="403" y="10060"/>
                </a:lnTo>
                <a:cubicBezTo>
                  <a:pt x="180" y="10060"/>
                  <a:pt x="0" y="10207"/>
                  <a:pt x="0" y="10387"/>
                </a:cubicBezTo>
                <a:cubicBezTo>
                  <a:pt x="0" y="10572"/>
                  <a:pt x="180" y="10719"/>
                  <a:pt x="403" y="10719"/>
                </a:cubicBezTo>
                <a:lnTo>
                  <a:pt x="5591" y="10719"/>
                </a:lnTo>
                <a:cubicBezTo>
                  <a:pt x="5792" y="10719"/>
                  <a:pt x="5967" y="10594"/>
                  <a:pt x="5989" y="10425"/>
                </a:cubicBezTo>
                <a:lnTo>
                  <a:pt x="6474" y="6943"/>
                </a:lnTo>
                <a:lnTo>
                  <a:pt x="6964" y="16386"/>
                </a:lnTo>
                <a:cubicBezTo>
                  <a:pt x="6969" y="16555"/>
                  <a:pt x="7144" y="16696"/>
                  <a:pt x="7351" y="16702"/>
                </a:cubicBezTo>
                <a:cubicBezTo>
                  <a:pt x="7355" y="16702"/>
                  <a:pt x="7359" y="16702"/>
                  <a:pt x="7364" y="16702"/>
                </a:cubicBezTo>
                <a:cubicBezTo>
                  <a:pt x="7565" y="16702"/>
                  <a:pt x="7738" y="16578"/>
                  <a:pt x="7759" y="16408"/>
                </a:cubicBezTo>
                <a:lnTo>
                  <a:pt x="8719" y="9460"/>
                </a:lnTo>
                <a:lnTo>
                  <a:pt x="9094" y="14855"/>
                </a:lnTo>
                <a:cubicBezTo>
                  <a:pt x="9105" y="15024"/>
                  <a:pt x="9263" y="15160"/>
                  <a:pt x="9470" y="15165"/>
                </a:cubicBezTo>
                <a:cubicBezTo>
                  <a:pt x="9475" y="15165"/>
                  <a:pt x="9480" y="15165"/>
                  <a:pt x="9484" y="15165"/>
                </a:cubicBezTo>
                <a:cubicBezTo>
                  <a:pt x="9680" y="15165"/>
                  <a:pt x="9853" y="15053"/>
                  <a:pt x="9890" y="14893"/>
                </a:cubicBezTo>
                <a:lnTo>
                  <a:pt x="10991" y="9809"/>
                </a:lnTo>
                <a:lnTo>
                  <a:pt x="11187" y="10414"/>
                </a:lnTo>
                <a:cubicBezTo>
                  <a:pt x="11249" y="10559"/>
                  <a:pt x="11390" y="10654"/>
                  <a:pt x="11548" y="10654"/>
                </a:cubicBezTo>
                <a:cubicBezTo>
                  <a:pt x="11557" y="10654"/>
                  <a:pt x="11565" y="10654"/>
                  <a:pt x="11574" y="10654"/>
                </a:cubicBezTo>
                <a:lnTo>
                  <a:pt x="17328" y="10654"/>
                </a:lnTo>
                <a:cubicBezTo>
                  <a:pt x="17336" y="10654"/>
                  <a:pt x="17345" y="10654"/>
                  <a:pt x="17353" y="10654"/>
                </a:cubicBezTo>
                <a:cubicBezTo>
                  <a:pt x="17512" y="10654"/>
                  <a:pt x="17653" y="10559"/>
                  <a:pt x="17715" y="10414"/>
                </a:cubicBezTo>
                <a:lnTo>
                  <a:pt x="18211" y="8970"/>
                </a:lnTo>
                <a:lnTo>
                  <a:pt x="18668" y="13542"/>
                </a:lnTo>
                <a:cubicBezTo>
                  <a:pt x="18685" y="13710"/>
                  <a:pt x="18859" y="13841"/>
                  <a:pt x="19072" y="13841"/>
                </a:cubicBezTo>
                <a:cubicBezTo>
                  <a:pt x="19279" y="13841"/>
                  <a:pt x="19453" y="13710"/>
                  <a:pt x="19469" y="13536"/>
                </a:cubicBezTo>
                <a:lnTo>
                  <a:pt x="19927" y="7924"/>
                </a:lnTo>
                <a:lnTo>
                  <a:pt x="20472" y="15225"/>
                </a:lnTo>
                <a:cubicBezTo>
                  <a:pt x="20488" y="15394"/>
                  <a:pt x="20657" y="15525"/>
                  <a:pt x="20864" y="15530"/>
                </a:cubicBezTo>
                <a:cubicBezTo>
                  <a:pt x="20872" y="15531"/>
                  <a:pt x="20880" y="15531"/>
                  <a:pt x="20888" y="15531"/>
                </a:cubicBezTo>
                <a:cubicBezTo>
                  <a:pt x="21080" y="15531"/>
                  <a:pt x="21247" y="15404"/>
                  <a:pt x="21273" y="15242"/>
                </a:cubicBezTo>
                <a:lnTo>
                  <a:pt x="21960" y="10452"/>
                </a:lnTo>
                <a:lnTo>
                  <a:pt x="22532" y="14021"/>
                </a:lnTo>
                <a:cubicBezTo>
                  <a:pt x="22558" y="14183"/>
                  <a:pt x="22724" y="14305"/>
                  <a:pt x="22926" y="14305"/>
                </a:cubicBezTo>
                <a:cubicBezTo>
                  <a:pt x="22934" y="14305"/>
                  <a:pt x="22943" y="14305"/>
                  <a:pt x="22951" y="14304"/>
                </a:cubicBezTo>
                <a:cubicBezTo>
                  <a:pt x="23158" y="14293"/>
                  <a:pt x="23322" y="14157"/>
                  <a:pt x="23327" y="13983"/>
                </a:cubicBezTo>
                <a:lnTo>
                  <a:pt x="23523" y="7733"/>
                </a:lnTo>
                <a:lnTo>
                  <a:pt x="24090" y="13176"/>
                </a:lnTo>
                <a:cubicBezTo>
                  <a:pt x="24106" y="13340"/>
                  <a:pt x="24270" y="13460"/>
                  <a:pt x="24466" y="13476"/>
                </a:cubicBezTo>
                <a:cubicBezTo>
                  <a:pt x="24475" y="13477"/>
                  <a:pt x="24484" y="13477"/>
                  <a:pt x="24493" y="13477"/>
                </a:cubicBezTo>
                <a:cubicBezTo>
                  <a:pt x="24683" y="13477"/>
                  <a:pt x="24844" y="13365"/>
                  <a:pt x="24880" y="13209"/>
                </a:cubicBezTo>
                <a:lnTo>
                  <a:pt x="25485" y="10686"/>
                </a:lnTo>
                <a:lnTo>
                  <a:pt x="29670" y="10686"/>
                </a:lnTo>
                <a:lnTo>
                  <a:pt x="30493" y="12528"/>
                </a:lnTo>
                <a:cubicBezTo>
                  <a:pt x="30553" y="12658"/>
                  <a:pt x="30700" y="12742"/>
                  <a:pt x="30868" y="12742"/>
                </a:cubicBezTo>
                <a:cubicBezTo>
                  <a:pt x="30882" y="12742"/>
                  <a:pt x="30897" y="12742"/>
                  <a:pt x="30912" y="12741"/>
                </a:cubicBezTo>
                <a:cubicBezTo>
                  <a:pt x="31092" y="12730"/>
                  <a:pt x="31239" y="12615"/>
                  <a:pt x="31266" y="12463"/>
                </a:cubicBezTo>
                <a:lnTo>
                  <a:pt x="32182" y="7406"/>
                </a:lnTo>
                <a:lnTo>
                  <a:pt x="32601" y="17078"/>
                </a:lnTo>
                <a:cubicBezTo>
                  <a:pt x="32607" y="17252"/>
                  <a:pt x="32781" y="17394"/>
                  <a:pt x="32994" y="17394"/>
                </a:cubicBezTo>
                <a:lnTo>
                  <a:pt x="32999" y="17394"/>
                </a:lnTo>
                <a:cubicBezTo>
                  <a:pt x="33206" y="17394"/>
                  <a:pt x="33381" y="17263"/>
                  <a:pt x="33397" y="17089"/>
                </a:cubicBezTo>
                <a:lnTo>
                  <a:pt x="34492" y="5395"/>
                </a:lnTo>
                <a:lnTo>
                  <a:pt x="34999" y="13269"/>
                </a:lnTo>
                <a:cubicBezTo>
                  <a:pt x="35015" y="13433"/>
                  <a:pt x="35173" y="13569"/>
                  <a:pt x="35380" y="13580"/>
                </a:cubicBezTo>
                <a:cubicBezTo>
                  <a:pt x="35385" y="13580"/>
                  <a:pt x="35390" y="13580"/>
                  <a:pt x="35394" y="13580"/>
                </a:cubicBezTo>
                <a:cubicBezTo>
                  <a:pt x="35590" y="13580"/>
                  <a:pt x="35763" y="13467"/>
                  <a:pt x="35795" y="13307"/>
                </a:cubicBezTo>
                <a:lnTo>
                  <a:pt x="36590" y="9542"/>
                </a:lnTo>
                <a:lnTo>
                  <a:pt x="37037" y="14392"/>
                </a:lnTo>
                <a:cubicBezTo>
                  <a:pt x="37053" y="14560"/>
                  <a:pt x="37217" y="14686"/>
                  <a:pt x="37418" y="14697"/>
                </a:cubicBezTo>
                <a:cubicBezTo>
                  <a:pt x="37423" y="14697"/>
                  <a:pt x="37427" y="14697"/>
                  <a:pt x="37432" y="14697"/>
                </a:cubicBezTo>
                <a:cubicBezTo>
                  <a:pt x="37623" y="14697"/>
                  <a:pt x="37795" y="14584"/>
                  <a:pt x="37832" y="14424"/>
                </a:cubicBezTo>
                <a:lnTo>
                  <a:pt x="38568" y="10855"/>
                </a:lnTo>
                <a:lnTo>
                  <a:pt x="42115" y="10855"/>
                </a:lnTo>
                <a:cubicBezTo>
                  <a:pt x="42333" y="10855"/>
                  <a:pt x="42513" y="10708"/>
                  <a:pt x="42513" y="10528"/>
                </a:cubicBezTo>
                <a:cubicBezTo>
                  <a:pt x="42513" y="10348"/>
                  <a:pt x="42333" y="10201"/>
                  <a:pt x="42115" y="10201"/>
                </a:cubicBezTo>
                <a:lnTo>
                  <a:pt x="38230" y="10201"/>
                </a:lnTo>
                <a:cubicBezTo>
                  <a:pt x="38034" y="10201"/>
                  <a:pt x="37871" y="10316"/>
                  <a:pt x="37838" y="10474"/>
                </a:cubicBezTo>
                <a:lnTo>
                  <a:pt x="37582" y="11656"/>
                </a:lnTo>
                <a:lnTo>
                  <a:pt x="37140" y="6850"/>
                </a:lnTo>
                <a:cubicBezTo>
                  <a:pt x="37124" y="6681"/>
                  <a:pt x="36961" y="6556"/>
                  <a:pt x="36759" y="6545"/>
                </a:cubicBezTo>
                <a:cubicBezTo>
                  <a:pt x="36754" y="6545"/>
                  <a:pt x="36750" y="6545"/>
                  <a:pt x="36745" y="6545"/>
                </a:cubicBezTo>
                <a:cubicBezTo>
                  <a:pt x="36549" y="6545"/>
                  <a:pt x="36377" y="6658"/>
                  <a:pt x="36345" y="6817"/>
                </a:cubicBezTo>
                <a:lnTo>
                  <a:pt x="35604" y="10327"/>
                </a:lnTo>
                <a:lnTo>
                  <a:pt x="34955" y="311"/>
                </a:lnTo>
                <a:cubicBezTo>
                  <a:pt x="34944" y="137"/>
                  <a:pt x="34770" y="1"/>
                  <a:pt x="34558" y="1"/>
                </a:cubicBezTo>
                <a:close/>
              </a:path>
            </a:pathLst>
          </a:custGeom>
          <a:solidFill>
            <a:srgbClr val="A5B7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3149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Oportunidades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393" name="Google Shape;393;p34"/>
          <p:cNvSpPr txBox="1">
            <a:spLocks noGrp="1"/>
          </p:cNvSpPr>
          <p:nvPr>
            <p:ph type="title" idx="2"/>
          </p:nvPr>
        </p:nvSpPr>
        <p:spPr>
          <a:xfrm>
            <a:off x="768300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Género</a:t>
            </a:r>
            <a:endParaRPr dirty="0"/>
          </a:p>
        </p:txBody>
      </p:sp>
      <p:sp>
        <p:nvSpPr>
          <p:cNvPr id="394" name="Google Shape;394;p34"/>
          <p:cNvSpPr txBox="1">
            <a:spLocks noGrp="1"/>
          </p:cNvSpPr>
          <p:nvPr>
            <p:ph type="subTitle" idx="1"/>
          </p:nvPr>
        </p:nvSpPr>
        <p:spPr>
          <a:xfrm>
            <a:off x="768300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Analizar cómo se distribuyen las causas de decesos según el género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5" name="Google Shape;395;p34"/>
          <p:cNvSpPr txBox="1">
            <a:spLocks noGrp="1"/>
          </p:cNvSpPr>
          <p:nvPr>
            <p:ph type="title" idx="3"/>
          </p:nvPr>
        </p:nvSpPr>
        <p:spPr>
          <a:xfrm>
            <a:off x="2748584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Rango</a:t>
            </a:r>
            <a:r>
              <a:rPr lang="en" dirty="0"/>
              <a:t> de </a:t>
            </a:r>
            <a:r>
              <a:rPr lang="en" dirty="0" err="1"/>
              <a:t>edad</a:t>
            </a:r>
            <a:endParaRPr dirty="0"/>
          </a:p>
        </p:txBody>
      </p:sp>
      <p:sp>
        <p:nvSpPr>
          <p:cNvPr id="396" name="Google Shape;396;p34"/>
          <p:cNvSpPr txBox="1">
            <a:spLocks noGrp="1"/>
          </p:cNvSpPr>
          <p:nvPr>
            <p:ph type="subTitle" idx="4"/>
          </p:nvPr>
        </p:nvSpPr>
        <p:spPr>
          <a:xfrm>
            <a:off x="2748584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Profundizar en la incidencia de cada causa según el rango de edad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7" name="Google Shape;397;p34"/>
          <p:cNvSpPr txBox="1">
            <a:spLocks noGrp="1"/>
          </p:cNvSpPr>
          <p:nvPr>
            <p:ph type="title" idx="5"/>
          </p:nvPr>
        </p:nvSpPr>
        <p:spPr>
          <a:xfrm>
            <a:off x="4728868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Morbilidad</a:t>
            </a:r>
            <a:endParaRPr dirty="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ubTitle" idx="6"/>
          </p:nvPr>
        </p:nvSpPr>
        <p:spPr>
          <a:xfrm>
            <a:off x="4728868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dirty="0"/>
              <a:t>Relacionar mortalidad y morbilidad por cada zona geográfica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9" name="Google Shape;399;p34"/>
          <p:cNvSpPr txBox="1">
            <a:spLocks noGrp="1"/>
          </p:cNvSpPr>
          <p:nvPr>
            <p:ph type="title" idx="7"/>
          </p:nvPr>
        </p:nvSpPr>
        <p:spPr>
          <a:xfrm>
            <a:off x="6709175" y="3035325"/>
            <a:ext cx="16665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400" name="Google Shape;400;p34"/>
          <p:cNvSpPr txBox="1">
            <a:spLocks noGrp="1"/>
          </p:cNvSpPr>
          <p:nvPr>
            <p:ph type="subTitle" idx="8"/>
          </p:nvPr>
        </p:nvSpPr>
        <p:spPr>
          <a:xfrm>
            <a:off x="6709175" y="3462526"/>
            <a:ext cx="1666500" cy="95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Predecir</a:t>
            </a:r>
            <a:r>
              <a:rPr lang="en" dirty="0"/>
              <a:t> </a:t>
            </a:r>
            <a:r>
              <a:rPr lang="en" dirty="0" err="1"/>
              <a:t>cuál</a:t>
            </a:r>
            <a:r>
              <a:rPr lang="en" dirty="0"/>
              <a:t> </a:t>
            </a:r>
            <a:r>
              <a:rPr lang="en" dirty="0" err="1"/>
              <a:t>será</a:t>
            </a:r>
            <a:r>
              <a:rPr lang="en" dirty="0"/>
              <a:t> el </a:t>
            </a:r>
            <a:r>
              <a:rPr lang="en" dirty="0" err="1"/>
              <a:t>comportamiento</a:t>
            </a:r>
            <a:r>
              <a:rPr lang="en" dirty="0"/>
              <a:t> de </a:t>
            </a:r>
            <a:r>
              <a:rPr lang="en" dirty="0" err="1"/>
              <a:t>cada</a:t>
            </a:r>
            <a:r>
              <a:rPr lang="en" dirty="0"/>
              <a:t> causa </a:t>
            </a:r>
            <a:r>
              <a:rPr lang="en" dirty="0" err="1"/>
              <a:t>en</a:t>
            </a:r>
            <a:r>
              <a:rPr lang="en" dirty="0"/>
              <a:t> la </a:t>
            </a:r>
            <a:r>
              <a:rPr lang="en" dirty="0" err="1"/>
              <a:t>próxima</a:t>
            </a:r>
            <a:r>
              <a:rPr lang="en" dirty="0"/>
              <a:t> </a:t>
            </a:r>
            <a:r>
              <a:rPr lang="en" dirty="0" err="1"/>
              <a:t>década</a:t>
            </a:r>
            <a:endParaRPr dirty="0"/>
          </a:p>
        </p:txBody>
      </p:sp>
      <p:sp>
        <p:nvSpPr>
          <p:cNvPr id="402" name="Google Shape;402;p34"/>
          <p:cNvSpPr/>
          <p:nvPr/>
        </p:nvSpPr>
        <p:spPr>
          <a:xfrm>
            <a:off x="313452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3" name="Google Shape;403;p34"/>
          <p:cNvSpPr/>
          <p:nvPr/>
        </p:nvSpPr>
        <p:spPr>
          <a:xfrm>
            <a:off x="5114800" y="1893923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4" name="Google Shape;404;p34"/>
          <p:cNvSpPr/>
          <p:nvPr/>
        </p:nvSpPr>
        <p:spPr>
          <a:xfrm>
            <a:off x="7095075" y="1465619"/>
            <a:ext cx="894600" cy="894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405" name="Google Shape;405;p34"/>
          <p:cNvCxnSpPr>
            <a:cxnSpLocks/>
          </p:cNvCxnSpPr>
          <p:nvPr/>
        </p:nvCxnSpPr>
        <p:spPr>
          <a:xfrm flipV="1">
            <a:off x="1903707" y="1955924"/>
            <a:ext cx="1181918" cy="483979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6" name="Google Shape;406;p34"/>
          <p:cNvCxnSpPr>
            <a:stCxn id="402" idx="6"/>
          </p:cNvCxnSpPr>
          <p:nvPr/>
        </p:nvCxnSpPr>
        <p:spPr>
          <a:xfrm>
            <a:off x="4029125" y="1912919"/>
            <a:ext cx="1121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07" name="Google Shape;407;p34"/>
          <p:cNvCxnSpPr>
            <a:stCxn id="403" idx="6"/>
            <a:endCxn id="404" idx="2"/>
          </p:cNvCxnSpPr>
          <p:nvPr/>
        </p:nvCxnSpPr>
        <p:spPr>
          <a:xfrm rot="10800000" flipH="1">
            <a:off x="6009400" y="1912823"/>
            <a:ext cx="1085700" cy="428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grpSp>
        <p:nvGrpSpPr>
          <p:cNvPr id="408" name="Google Shape;408;p34"/>
          <p:cNvGrpSpPr/>
          <p:nvPr/>
        </p:nvGrpSpPr>
        <p:grpSpPr>
          <a:xfrm>
            <a:off x="5372346" y="2151443"/>
            <a:ext cx="379527" cy="379559"/>
            <a:chOff x="-26573400" y="3546250"/>
            <a:chExt cx="295375" cy="295400"/>
          </a:xfrm>
        </p:grpSpPr>
        <p:sp>
          <p:nvSpPr>
            <p:cNvPr id="409" name="Google Shape;409;p34"/>
            <p:cNvSpPr/>
            <p:nvPr/>
          </p:nvSpPr>
          <p:spPr>
            <a:xfrm>
              <a:off x="-26464700" y="3599225"/>
              <a:ext cx="77200" cy="38425"/>
            </a:xfrm>
            <a:custGeom>
              <a:avLst/>
              <a:gdLst/>
              <a:ahLst/>
              <a:cxnLst/>
              <a:rect l="l" t="t" r="r" b="b"/>
              <a:pathLst>
                <a:path w="3088" h="1537" extrusionOk="0">
                  <a:moveTo>
                    <a:pt x="1532" y="1"/>
                  </a:moveTo>
                  <a:cubicBezTo>
                    <a:pt x="1001" y="1"/>
                    <a:pt x="473" y="103"/>
                    <a:pt x="0" y="308"/>
                  </a:cubicBezTo>
                  <a:lnTo>
                    <a:pt x="693" y="1537"/>
                  </a:lnTo>
                  <a:cubicBezTo>
                    <a:pt x="946" y="1442"/>
                    <a:pt x="1229" y="1379"/>
                    <a:pt x="1544" y="1379"/>
                  </a:cubicBezTo>
                  <a:cubicBezTo>
                    <a:pt x="1859" y="1379"/>
                    <a:pt x="2143" y="1442"/>
                    <a:pt x="2426" y="1537"/>
                  </a:cubicBezTo>
                  <a:lnTo>
                    <a:pt x="3088" y="308"/>
                  </a:lnTo>
                  <a:cubicBezTo>
                    <a:pt x="2600" y="103"/>
                    <a:pt x="2064" y="1"/>
                    <a:pt x="15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-26434775" y="368645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27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694" y="536"/>
                    <a:pt x="694" y="347"/>
                  </a:cubicBezTo>
                  <a:cubicBezTo>
                    <a:pt x="694" y="127"/>
                    <a:pt x="536" y="1"/>
                    <a:pt x="3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-26520625" y="3703775"/>
              <a:ext cx="55950" cy="67775"/>
            </a:xfrm>
            <a:custGeom>
              <a:avLst/>
              <a:gdLst/>
              <a:ahLst/>
              <a:cxnLst/>
              <a:rect l="l" t="t" r="r" b="b"/>
              <a:pathLst>
                <a:path w="2238" h="2711" extrusionOk="0">
                  <a:moveTo>
                    <a:pt x="1387" y="1"/>
                  </a:moveTo>
                  <a:lnTo>
                    <a:pt x="1" y="32"/>
                  </a:lnTo>
                  <a:cubicBezTo>
                    <a:pt x="127" y="1104"/>
                    <a:pt x="662" y="2080"/>
                    <a:pt x="1544" y="2710"/>
                  </a:cubicBezTo>
                  <a:lnTo>
                    <a:pt x="2237" y="1545"/>
                  </a:lnTo>
                  <a:cubicBezTo>
                    <a:pt x="1765" y="1135"/>
                    <a:pt x="1450" y="600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-26387525" y="3703000"/>
              <a:ext cx="55950" cy="67750"/>
            </a:xfrm>
            <a:custGeom>
              <a:avLst/>
              <a:gdLst/>
              <a:ahLst/>
              <a:cxnLst/>
              <a:rect l="l" t="t" r="r" b="b"/>
              <a:pathLst>
                <a:path w="2238" h="2710" extrusionOk="0">
                  <a:moveTo>
                    <a:pt x="851" y="0"/>
                  </a:moveTo>
                  <a:cubicBezTo>
                    <a:pt x="757" y="631"/>
                    <a:pt x="473" y="1166"/>
                    <a:pt x="1" y="1544"/>
                  </a:cubicBezTo>
                  <a:lnTo>
                    <a:pt x="694" y="2710"/>
                  </a:lnTo>
                  <a:cubicBezTo>
                    <a:pt x="1576" y="2080"/>
                    <a:pt x="2112" y="1103"/>
                    <a:pt x="2238" y="32"/>
                  </a:cubicBezTo>
                  <a:lnTo>
                    <a:pt x="8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-26573400" y="3546250"/>
              <a:ext cx="295375" cy="295400"/>
            </a:xfrm>
            <a:custGeom>
              <a:avLst/>
              <a:gdLst/>
              <a:ahLst/>
              <a:cxnLst/>
              <a:rect l="l" t="t" r="r" b="b"/>
              <a:pathLst>
                <a:path w="11815" h="11816" extrusionOk="0">
                  <a:moveTo>
                    <a:pt x="5876" y="1419"/>
                  </a:moveTo>
                  <a:cubicBezTo>
                    <a:pt x="6632" y="1419"/>
                    <a:pt x="7389" y="1608"/>
                    <a:pt x="8066" y="1986"/>
                  </a:cubicBezTo>
                  <a:cubicBezTo>
                    <a:pt x="8223" y="2049"/>
                    <a:pt x="8286" y="2301"/>
                    <a:pt x="8192" y="2458"/>
                  </a:cubicBezTo>
                  <a:lnTo>
                    <a:pt x="7152" y="4254"/>
                  </a:lnTo>
                  <a:cubicBezTo>
                    <a:pt x="7110" y="4361"/>
                    <a:pt x="6980" y="4439"/>
                    <a:pt x="6852" y="4439"/>
                  </a:cubicBezTo>
                  <a:cubicBezTo>
                    <a:pt x="6791" y="4439"/>
                    <a:pt x="6731" y="4421"/>
                    <a:pt x="6680" y="4380"/>
                  </a:cubicBezTo>
                  <a:cubicBezTo>
                    <a:pt x="6428" y="4238"/>
                    <a:pt x="6136" y="4167"/>
                    <a:pt x="5841" y="4167"/>
                  </a:cubicBezTo>
                  <a:cubicBezTo>
                    <a:pt x="5546" y="4167"/>
                    <a:pt x="5246" y="4238"/>
                    <a:pt x="4978" y="4380"/>
                  </a:cubicBezTo>
                  <a:cubicBezTo>
                    <a:pt x="4929" y="4400"/>
                    <a:pt x="4872" y="4411"/>
                    <a:pt x="4816" y="4411"/>
                  </a:cubicBezTo>
                  <a:cubicBezTo>
                    <a:pt x="4694" y="4411"/>
                    <a:pt x="4570" y="4362"/>
                    <a:pt x="4506" y="4254"/>
                  </a:cubicBezTo>
                  <a:lnTo>
                    <a:pt x="3498" y="2458"/>
                  </a:lnTo>
                  <a:cubicBezTo>
                    <a:pt x="3466" y="2301"/>
                    <a:pt x="3529" y="2080"/>
                    <a:pt x="3687" y="1986"/>
                  </a:cubicBezTo>
                  <a:cubicBezTo>
                    <a:pt x="4364" y="1608"/>
                    <a:pt x="5120" y="1419"/>
                    <a:pt x="5876" y="1419"/>
                  </a:cubicBezTo>
                  <a:close/>
                  <a:moveTo>
                    <a:pt x="5861" y="4916"/>
                  </a:moveTo>
                  <a:cubicBezTo>
                    <a:pt x="6459" y="4916"/>
                    <a:pt x="6869" y="5388"/>
                    <a:pt x="6869" y="5955"/>
                  </a:cubicBezTo>
                  <a:cubicBezTo>
                    <a:pt x="6869" y="6554"/>
                    <a:pt x="6396" y="6964"/>
                    <a:pt x="5861" y="6964"/>
                  </a:cubicBezTo>
                  <a:cubicBezTo>
                    <a:pt x="5294" y="6964"/>
                    <a:pt x="4821" y="6491"/>
                    <a:pt x="4821" y="5955"/>
                  </a:cubicBezTo>
                  <a:cubicBezTo>
                    <a:pt x="4821" y="5357"/>
                    <a:pt x="5294" y="4916"/>
                    <a:pt x="5861" y="4916"/>
                  </a:cubicBezTo>
                  <a:close/>
                  <a:moveTo>
                    <a:pt x="3813" y="5609"/>
                  </a:moveTo>
                  <a:cubicBezTo>
                    <a:pt x="4065" y="5640"/>
                    <a:pt x="4159" y="5735"/>
                    <a:pt x="4159" y="5955"/>
                  </a:cubicBezTo>
                  <a:cubicBezTo>
                    <a:pt x="4159" y="6522"/>
                    <a:pt x="4474" y="7090"/>
                    <a:pt x="5010" y="7405"/>
                  </a:cubicBezTo>
                  <a:cubicBezTo>
                    <a:pt x="5136" y="7531"/>
                    <a:pt x="5230" y="7720"/>
                    <a:pt x="5104" y="7877"/>
                  </a:cubicBezTo>
                  <a:lnTo>
                    <a:pt x="4033" y="9641"/>
                  </a:lnTo>
                  <a:cubicBezTo>
                    <a:pt x="3991" y="9748"/>
                    <a:pt x="3861" y="9826"/>
                    <a:pt x="3733" y="9826"/>
                  </a:cubicBezTo>
                  <a:cubicBezTo>
                    <a:pt x="3672" y="9826"/>
                    <a:pt x="3612" y="9808"/>
                    <a:pt x="3561" y="9767"/>
                  </a:cubicBezTo>
                  <a:cubicBezTo>
                    <a:pt x="2238" y="8948"/>
                    <a:pt x="1418" y="7531"/>
                    <a:pt x="1355" y="5987"/>
                  </a:cubicBezTo>
                  <a:cubicBezTo>
                    <a:pt x="1355" y="5798"/>
                    <a:pt x="1544" y="5640"/>
                    <a:pt x="1733" y="5640"/>
                  </a:cubicBezTo>
                  <a:lnTo>
                    <a:pt x="3813" y="5609"/>
                  </a:lnTo>
                  <a:close/>
                  <a:moveTo>
                    <a:pt x="8003" y="5640"/>
                  </a:moveTo>
                  <a:lnTo>
                    <a:pt x="10082" y="5672"/>
                  </a:lnTo>
                  <a:cubicBezTo>
                    <a:pt x="10271" y="5672"/>
                    <a:pt x="10429" y="5829"/>
                    <a:pt x="10429" y="6018"/>
                  </a:cubicBezTo>
                  <a:cubicBezTo>
                    <a:pt x="10397" y="7562"/>
                    <a:pt x="9547" y="8980"/>
                    <a:pt x="8223" y="9799"/>
                  </a:cubicBezTo>
                  <a:cubicBezTo>
                    <a:pt x="8168" y="9844"/>
                    <a:pt x="8100" y="9865"/>
                    <a:pt x="8033" y="9865"/>
                  </a:cubicBezTo>
                  <a:cubicBezTo>
                    <a:pt x="7911" y="9865"/>
                    <a:pt x="7792" y="9795"/>
                    <a:pt x="7751" y="9673"/>
                  </a:cubicBezTo>
                  <a:lnTo>
                    <a:pt x="6680" y="7909"/>
                  </a:lnTo>
                  <a:cubicBezTo>
                    <a:pt x="6554" y="7751"/>
                    <a:pt x="6648" y="7531"/>
                    <a:pt x="6806" y="7436"/>
                  </a:cubicBezTo>
                  <a:cubicBezTo>
                    <a:pt x="7310" y="7121"/>
                    <a:pt x="7625" y="6585"/>
                    <a:pt x="7625" y="5987"/>
                  </a:cubicBezTo>
                  <a:cubicBezTo>
                    <a:pt x="7625" y="5829"/>
                    <a:pt x="7751" y="5672"/>
                    <a:pt x="8003" y="5640"/>
                  </a:cubicBezTo>
                  <a:close/>
                  <a:moveTo>
                    <a:pt x="5892" y="1"/>
                  </a:moveTo>
                  <a:cubicBezTo>
                    <a:pt x="2616" y="1"/>
                    <a:pt x="1" y="2679"/>
                    <a:pt x="1" y="5924"/>
                  </a:cubicBezTo>
                  <a:cubicBezTo>
                    <a:pt x="1" y="9137"/>
                    <a:pt x="2679" y="11815"/>
                    <a:pt x="5892" y="11815"/>
                  </a:cubicBezTo>
                  <a:cubicBezTo>
                    <a:pt x="9169" y="11815"/>
                    <a:pt x="11815" y="9137"/>
                    <a:pt x="11815" y="5924"/>
                  </a:cubicBezTo>
                  <a:cubicBezTo>
                    <a:pt x="11815" y="2679"/>
                    <a:pt x="9137" y="1"/>
                    <a:pt x="5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6" name="Google Shape;912;p52">
            <a:extLst>
              <a:ext uri="{FF2B5EF4-FFF2-40B4-BE49-F238E27FC236}">
                <a16:creationId xmlns:a16="http://schemas.microsoft.com/office/drawing/2014/main" id="{C2D9EBF0-F475-1D4C-8C47-76FFCD9C7913}"/>
              </a:ext>
            </a:extLst>
          </p:cNvPr>
          <p:cNvGrpSpPr/>
          <p:nvPr/>
        </p:nvGrpSpPr>
        <p:grpSpPr>
          <a:xfrm>
            <a:off x="1272630" y="2186560"/>
            <a:ext cx="663351" cy="710591"/>
            <a:chOff x="5890775" y="906925"/>
            <a:chExt cx="1489725" cy="1844125"/>
          </a:xfrm>
        </p:grpSpPr>
        <p:sp>
          <p:nvSpPr>
            <p:cNvPr id="37" name="Google Shape;913;p52">
              <a:extLst>
                <a:ext uri="{FF2B5EF4-FFF2-40B4-BE49-F238E27FC236}">
                  <a16:creationId xmlns:a16="http://schemas.microsoft.com/office/drawing/2014/main" id="{AA94C3C4-D02D-2D4B-B6B3-63D01FB74A78}"/>
                </a:ext>
              </a:extLst>
            </p:cNvPr>
            <p:cNvSpPr/>
            <p:nvPr/>
          </p:nvSpPr>
          <p:spPr>
            <a:xfrm>
              <a:off x="5890775" y="1261375"/>
              <a:ext cx="1489725" cy="1489650"/>
            </a:xfrm>
            <a:custGeom>
              <a:avLst/>
              <a:gdLst/>
              <a:ahLst/>
              <a:cxnLst/>
              <a:rect l="l" t="t" r="r" b="b"/>
              <a:pathLst>
                <a:path w="59589" h="59586" extrusionOk="0">
                  <a:moveTo>
                    <a:pt x="29794" y="0"/>
                  </a:moveTo>
                  <a:cubicBezTo>
                    <a:pt x="21893" y="0"/>
                    <a:pt x="14315" y="3138"/>
                    <a:pt x="8728" y="8725"/>
                  </a:cubicBezTo>
                  <a:cubicBezTo>
                    <a:pt x="3140" y="14313"/>
                    <a:pt x="1" y="21891"/>
                    <a:pt x="1" y="29794"/>
                  </a:cubicBezTo>
                  <a:cubicBezTo>
                    <a:pt x="1" y="37695"/>
                    <a:pt x="3140" y="45273"/>
                    <a:pt x="8728" y="50860"/>
                  </a:cubicBezTo>
                  <a:cubicBezTo>
                    <a:pt x="14315" y="56448"/>
                    <a:pt x="21893" y="59586"/>
                    <a:pt x="29794" y="59586"/>
                  </a:cubicBezTo>
                  <a:cubicBezTo>
                    <a:pt x="37696" y="59586"/>
                    <a:pt x="45274" y="56448"/>
                    <a:pt x="50863" y="50860"/>
                  </a:cubicBezTo>
                  <a:cubicBezTo>
                    <a:pt x="56450" y="45273"/>
                    <a:pt x="59588" y="37695"/>
                    <a:pt x="59588" y="29794"/>
                  </a:cubicBezTo>
                  <a:lnTo>
                    <a:pt x="59588" y="29792"/>
                  </a:lnTo>
                  <a:cubicBezTo>
                    <a:pt x="59588" y="21891"/>
                    <a:pt x="56450" y="14313"/>
                    <a:pt x="50863" y="8725"/>
                  </a:cubicBezTo>
                  <a:cubicBezTo>
                    <a:pt x="45274" y="3138"/>
                    <a:pt x="37696" y="0"/>
                    <a:pt x="29794" y="0"/>
                  </a:cubicBezTo>
                  <a:close/>
                </a:path>
              </a:pathLst>
            </a:custGeom>
            <a:solidFill>
              <a:srgbClr val="E7E7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14;p52">
              <a:extLst>
                <a:ext uri="{FF2B5EF4-FFF2-40B4-BE49-F238E27FC236}">
                  <a16:creationId xmlns:a16="http://schemas.microsoft.com/office/drawing/2014/main" id="{A74D27CB-DF50-9A4E-938B-4AFAF448938E}"/>
                </a:ext>
              </a:extLst>
            </p:cNvPr>
            <p:cNvSpPr/>
            <p:nvPr/>
          </p:nvSpPr>
          <p:spPr>
            <a:xfrm>
              <a:off x="6608300" y="1803975"/>
              <a:ext cx="90050" cy="197525"/>
            </a:xfrm>
            <a:custGeom>
              <a:avLst/>
              <a:gdLst/>
              <a:ahLst/>
              <a:cxnLst/>
              <a:rect l="l" t="t" r="r" b="b"/>
              <a:pathLst>
                <a:path w="3602" h="7901" extrusionOk="0">
                  <a:moveTo>
                    <a:pt x="0" y="1"/>
                  </a:moveTo>
                  <a:lnTo>
                    <a:pt x="0" y="7901"/>
                  </a:lnTo>
                  <a:lnTo>
                    <a:pt x="3601" y="7901"/>
                  </a:lnTo>
                  <a:lnTo>
                    <a:pt x="360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15;p52">
              <a:extLst>
                <a:ext uri="{FF2B5EF4-FFF2-40B4-BE49-F238E27FC236}">
                  <a16:creationId xmlns:a16="http://schemas.microsoft.com/office/drawing/2014/main" id="{AA29D92E-223A-C94E-96F5-361B9687C943}"/>
                </a:ext>
              </a:extLst>
            </p:cNvPr>
            <p:cNvSpPr/>
            <p:nvPr/>
          </p:nvSpPr>
          <p:spPr>
            <a:xfrm>
              <a:off x="6061175" y="906925"/>
              <a:ext cx="402225" cy="718350"/>
            </a:xfrm>
            <a:custGeom>
              <a:avLst/>
              <a:gdLst/>
              <a:ahLst/>
              <a:cxnLst/>
              <a:rect l="l" t="t" r="r" b="b"/>
              <a:pathLst>
                <a:path w="16089" h="28734" extrusionOk="0">
                  <a:moveTo>
                    <a:pt x="11939" y="0"/>
                  </a:moveTo>
                  <a:cubicBezTo>
                    <a:pt x="11939" y="0"/>
                    <a:pt x="14596" y="2114"/>
                    <a:pt x="13880" y="4423"/>
                  </a:cubicBezTo>
                  <a:cubicBezTo>
                    <a:pt x="13893" y="3274"/>
                    <a:pt x="13561" y="2121"/>
                    <a:pt x="12200" y="2008"/>
                  </a:cubicBezTo>
                  <a:cubicBezTo>
                    <a:pt x="11938" y="1986"/>
                    <a:pt x="11665" y="1973"/>
                    <a:pt x="11383" y="1973"/>
                  </a:cubicBezTo>
                  <a:cubicBezTo>
                    <a:pt x="8674" y="1973"/>
                    <a:pt x="5225" y="3133"/>
                    <a:pt x="4438" y="8381"/>
                  </a:cubicBezTo>
                  <a:cubicBezTo>
                    <a:pt x="3804" y="12604"/>
                    <a:pt x="5816" y="20551"/>
                    <a:pt x="5134" y="25200"/>
                  </a:cubicBezTo>
                  <a:cubicBezTo>
                    <a:pt x="4150" y="26333"/>
                    <a:pt x="2538" y="27094"/>
                    <a:pt x="1317" y="27094"/>
                  </a:cubicBezTo>
                  <a:cubicBezTo>
                    <a:pt x="769" y="27094"/>
                    <a:pt x="299" y="26940"/>
                    <a:pt x="1" y="26598"/>
                  </a:cubicBezTo>
                  <a:lnTo>
                    <a:pt x="1" y="26598"/>
                  </a:lnTo>
                  <a:cubicBezTo>
                    <a:pt x="689" y="27547"/>
                    <a:pt x="1463" y="27938"/>
                    <a:pt x="2243" y="27938"/>
                  </a:cubicBezTo>
                  <a:cubicBezTo>
                    <a:pt x="3120" y="27938"/>
                    <a:pt x="4003" y="27443"/>
                    <a:pt x="4776" y="26690"/>
                  </a:cubicBezTo>
                  <a:lnTo>
                    <a:pt x="4776" y="26690"/>
                  </a:lnTo>
                  <a:cubicBezTo>
                    <a:pt x="4424" y="27650"/>
                    <a:pt x="3859" y="28344"/>
                    <a:pt x="2989" y="28655"/>
                  </a:cubicBezTo>
                  <a:cubicBezTo>
                    <a:pt x="2989" y="28655"/>
                    <a:pt x="3336" y="28733"/>
                    <a:pt x="3875" y="28733"/>
                  </a:cubicBezTo>
                  <a:cubicBezTo>
                    <a:pt x="5893" y="28733"/>
                    <a:pt x="10606" y="27643"/>
                    <a:pt x="9883" y="17303"/>
                  </a:cubicBezTo>
                  <a:cubicBezTo>
                    <a:pt x="9570" y="12842"/>
                    <a:pt x="13474" y="6818"/>
                    <a:pt x="13474" y="6818"/>
                  </a:cubicBezTo>
                  <a:cubicBezTo>
                    <a:pt x="13632" y="6307"/>
                    <a:pt x="13747" y="5784"/>
                    <a:pt x="13818" y="5253"/>
                  </a:cubicBezTo>
                  <a:cubicBezTo>
                    <a:pt x="14371" y="4626"/>
                    <a:pt x="16088" y="2199"/>
                    <a:pt x="119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16;p52">
              <a:extLst>
                <a:ext uri="{FF2B5EF4-FFF2-40B4-BE49-F238E27FC236}">
                  <a16:creationId xmlns:a16="http://schemas.microsoft.com/office/drawing/2014/main" id="{2E0FC3D4-9286-704F-A72A-C5727CD80379}"/>
                </a:ext>
              </a:extLst>
            </p:cNvPr>
            <p:cNvSpPr/>
            <p:nvPr/>
          </p:nvSpPr>
          <p:spPr>
            <a:xfrm>
              <a:off x="6221225" y="992425"/>
              <a:ext cx="864175" cy="833925"/>
            </a:xfrm>
            <a:custGeom>
              <a:avLst/>
              <a:gdLst/>
              <a:ahLst/>
              <a:cxnLst/>
              <a:rect l="l" t="t" r="r" b="b"/>
              <a:pathLst>
                <a:path w="34567" h="33357" extrusionOk="0">
                  <a:moveTo>
                    <a:pt x="17284" y="1"/>
                  </a:moveTo>
                  <a:cubicBezTo>
                    <a:pt x="9680" y="1"/>
                    <a:pt x="3481" y="3980"/>
                    <a:pt x="3186" y="15792"/>
                  </a:cubicBezTo>
                  <a:cubicBezTo>
                    <a:pt x="3120" y="15787"/>
                    <a:pt x="3054" y="15784"/>
                    <a:pt x="2988" y="15784"/>
                  </a:cubicBezTo>
                  <a:cubicBezTo>
                    <a:pt x="2870" y="15784"/>
                    <a:pt x="2752" y="15793"/>
                    <a:pt x="2634" y="15810"/>
                  </a:cubicBezTo>
                  <a:cubicBezTo>
                    <a:pt x="1047" y="16050"/>
                    <a:pt x="1" y="17830"/>
                    <a:pt x="299" y="19783"/>
                  </a:cubicBezTo>
                  <a:cubicBezTo>
                    <a:pt x="572" y="21587"/>
                    <a:pt x="1897" y="22911"/>
                    <a:pt x="3348" y="22911"/>
                  </a:cubicBezTo>
                  <a:cubicBezTo>
                    <a:pt x="3468" y="22911"/>
                    <a:pt x="3588" y="22902"/>
                    <a:pt x="3709" y="22883"/>
                  </a:cubicBezTo>
                  <a:cubicBezTo>
                    <a:pt x="3751" y="22877"/>
                    <a:pt x="3792" y="22865"/>
                    <a:pt x="3833" y="22856"/>
                  </a:cubicBezTo>
                  <a:cubicBezTo>
                    <a:pt x="5645" y="30431"/>
                    <a:pt x="10982" y="33356"/>
                    <a:pt x="17284" y="33356"/>
                  </a:cubicBezTo>
                  <a:cubicBezTo>
                    <a:pt x="23586" y="33356"/>
                    <a:pt x="28922" y="30431"/>
                    <a:pt x="30735" y="22856"/>
                  </a:cubicBezTo>
                  <a:cubicBezTo>
                    <a:pt x="30776" y="22865"/>
                    <a:pt x="30816" y="22877"/>
                    <a:pt x="30859" y="22883"/>
                  </a:cubicBezTo>
                  <a:cubicBezTo>
                    <a:pt x="30979" y="22902"/>
                    <a:pt x="31100" y="22911"/>
                    <a:pt x="31219" y="22911"/>
                  </a:cubicBezTo>
                  <a:cubicBezTo>
                    <a:pt x="32671" y="22911"/>
                    <a:pt x="33995" y="21587"/>
                    <a:pt x="34271" y="19783"/>
                  </a:cubicBezTo>
                  <a:cubicBezTo>
                    <a:pt x="34567" y="17830"/>
                    <a:pt x="33519" y="16052"/>
                    <a:pt x="31932" y="15810"/>
                  </a:cubicBezTo>
                  <a:cubicBezTo>
                    <a:pt x="31818" y="15793"/>
                    <a:pt x="31702" y="15784"/>
                    <a:pt x="31586" y="15784"/>
                  </a:cubicBezTo>
                  <a:cubicBezTo>
                    <a:pt x="31518" y="15784"/>
                    <a:pt x="31450" y="15787"/>
                    <a:pt x="31382" y="15793"/>
                  </a:cubicBezTo>
                  <a:cubicBezTo>
                    <a:pt x="31084" y="4090"/>
                    <a:pt x="24888" y="1"/>
                    <a:pt x="1728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17;p52">
              <a:extLst>
                <a:ext uri="{FF2B5EF4-FFF2-40B4-BE49-F238E27FC236}">
                  <a16:creationId xmlns:a16="http://schemas.microsoft.com/office/drawing/2014/main" id="{2E2FDA04-FB1E-2244-9E5B-7F5FBA77BC3B}"/>
                </a:ext>
              </a:extLst>
            </p:cNvPr>
            <p:cNvSpPr/>
            <p:nvPr/>
          </p:nvSpPr>
          <p:spPr>
            <a:xfrm>
              <a:off x="6880625" y="1774350"/>
              <a:ext cx="433775" cy="379300"/>
            </a:xfrm>
            <a:custGeom>
              <a:avLst/>
              <a:gdLst/>
              <a:ahLst/>
              <a:cxnLst/>
              <a:rect l="l" t="t" r="r" b="b"/>
              <a:pathLst>
                <a:path w="17351" h="15172" extrusionOk="0">
                  <a:moveTo>
                    <a:pt x="12156" y="1"/>
                  </a:moveTo>
                  <a:cubicBezTo>
                    <a:pt x="12156" y="1"/>
                    <a:pt x="13613" y="8366"/>
                    <a:pt x="12049" y="10150"/>
                  </a:cubicBezTo>
                  <a:cubicBezTo>
                    <a:pt x="11675" y="10576"/>
                    <a:pt x="10946" y="10743"/>
                    <a:pt x="10032" y="10743"/>
                  </a:cubicBezTo>
                  <a:cubicBezTo>
                    <a:pt x="6689" y="10743"/>
                    <a:pt x="868" y="8510"/>
                    <a:pt x="868" y="8510"/>
                  </a:cubicBezTo>
                  <a:lnTo>
                    <a:pt x="1" y="14644"/>
                  </a:lnTo>
                  <a:cubicBezTo>
                    <a:pt x="1920" y="14857"/>
                    <a:pt x="4509" y="15171"/>
                    <a:pt x="7100" y="15171"/>
                  </a:cubicBezTo>
                  <a:cubicBezTo>
                    <a:pt x="10092" y="15171"/>
                    <a:pt x="13089" y="14753"/>
                    <a:pt x="15068" y="13281"/>
                  </a:cubicBezTo>
                  <a:cubicBezTo>
                    <a:pt x="17350" y="11582"/>
                    <a:pt x="15845" y="320"/>
                    <a:pt x="15845" y="320"/>
                  </a:cubicBezTo>
                  <a:lnTo>
                    <a:pt x="1215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18;p52">
              <a:extLst>
                <a:ext uri="{FF2B5EF4-FFF2-40B4-BE49-F238E27FC236}">
                  <a16:creationId xmlns:a16="http://schemas.microsoft.com/office/drawing/2014/main" id="{3D17C73B-E81F-3A4D-BB18-DF8DB5237312}"/>
                </a:ext>
              </a:extLst>
            </p:cNvPr>
            <p:cNvSpPr/>
            <p:nvPr/>
          </p:nvSpPr>
          <p:spPr>
            <a:xfrm>
              <a:off x="7163775" y="1608400"/>
              <a:ext cx="149550" cy="83150"/>
            </a:xfrm>
            <a:custGeom>
              <a:avLst/>
              <a:gdLst/>
              <a:ahLst/>
              <a:cxnLst/>
              <a:rect l="l" t="t" r="r" b="b"/>
              <a:pathLst>
                <a:path w="5982" h="3326" extrusionOk="0">
                  <a:moveTo>
                    <a:pt x="2184" y="0"/>
                  </a:moveTo>
                  <a:cubicBezTo>
                    <a:pt x="1312" y="0"/>
                    <a:pt x="560" y="147"/>
                    <a:pt x="331" y="546"/>
                  </a:cubicBezTo>
                  <a:cubicBezTo>
                    <a:pt x="6" y="1113"/>
                    <a:pt x="0" y="2699"/>
                    <a:pt x="892" y="2988"/>
                  </a:cubicBezTo>
                  <a:cubicBezTo>
                    <a:pt x="1551" y="3201"/>
                    <a:pt x="3099" y="3326"/>
                    <a:pt x="4143" y="3326"/>
                  </a:cubicBezTo>
                  <a:cubicBezTo>
                    <a:pt x="4515" y="3326"/>
                    <a:pt x="4824" y="3310"/>
                    <a:pt x="5005" y="3277"/>
                  </a:cubicBezTo>
                  <a:cubicBezTo>
                    <a:pt x="5698" y="3150"/>
                    <a:pt x="5982" y="1262"/>
                    <a:pt x="5698" y="760"/>
                  </a:cubicBezTo>
                  <a:cubicBezTo>
                    <a:pt x="5510" y="428"/>
                    <a:pt x="3672" y="0"/>
                    <a:pt x="21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19;p52">
              <a:extLst>
                <a:ext uri="{FF2B5EF4-FFF2-40B4-BE49-F238E27FC236}">
                  <a16:creationId xmlns:a16="http://schemas.microsoft.com/office/drawing/2014/main" id="{6BB7894D-C0BC-5642-B050-5591903225B0}"/>
                </a:ext>
              </a:extLst>
            </p:cNvPr>
            <p:cNvSpPr/>
            <p:nvPr/>
          </p:nvSpPr>
          <p:spPr>
            <a:xfrm>
              <a:off x="7070050" y="1634475"/>
              <a:ext cx="238275" cy="147150"/>
            </a:xfrm>
            <a:custGeom>
              <a:avLst/>
              <a:gdLst/>
              <a:ahLst/>
              <a:cxnLst/>
              <a:rect l="l" t="t" r="r" b="b"/>
              <a:pathLst>
                <a:path w="9531" h="5886" extrusionOk="0">
                  <a:moveTo>
                    <a:pt x="5202" y="0"/>
                  </a:moveTo>
                  <a:cubicBezTo>
                    <a:pt x="4476" y="0"/>
                    <a:pt x="3940" y="85"/>
                    <a:pt x="3903" y="250"/>
                  </a:cubicBezTo>
                  <a:cubicBezTo>
                    <a:pt x="3794" y="748"/>
                    <a:pt x="3804" y="1367"/>
                    <a:pt x="3891" y="2037"/>
                  </a:cubicBezTo>
                  <a:cubicBezTo>
                    <a:pt x="3869" y="2045"/>
                    <a:pt x="3856" y="2051"/>
                    <a:pt x="3856" y="2051"/>
                  </a:cubicBezTo>
                  <a:cubicBezTo>
                    <a:pt x="2720" y="1044"/>
                    <a:pt x="1913" y="709"/>
                    <a:pt x="1342" y="709"/>
                  </a:cubicBezTo>
                  <a:cubicBezTo>
                    <a:pt x="199" y="709"/>
                    <a:pt x="0" y="2051"/>
                    <a:pt x="0" y="2051"/>
                  </a:cubicBezTo>
                  <a:cubicBezTo>
                    <a:pt x="2886" y="2618"/>
                    <a:pt x="4629" y="5172"/>
                    <a:pt x="4883" y="5568"/>
                  </a:cubicBezTo>
                  <a:cubicBezTo>
                    <a:pt x="4895" y="5597"/>
                    <a:pt x="4907" y="5629"/>
                    <a:pt x="4919" y="5659"/>
                  </a:cubicBezTo>
                  <a:lnTo>
                    <a:pt x="7943" y="5886"/>
                  </a:lnTo>
                  <a:cubicBezTo>
                    <a:pt x="7943" y="5886"/>
                    <a:pt x="9259" y="4859"/>
                    <a:pt x="9472" y="1370"/>
                  </a:cubicBezTo>
                  <a:cubicBezTo>
                    <a:pt x="9530" y="443"/>
                    <a:pt x="6867" y="0"/>
                    <a:pt x="520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20;p52">
              <a:extLst>
                <a:ext uri="{FF2B5EF4-FFF2-40B4-BE49-F238E27FC236}">
                  <a16:creationId xmlns:a16="http://schemas.microsoft.com/office/drawing/2014/main" id="{6526E59E-0ECD-C148-9CAE-31FE20965EBD}"/>
                </a:ext>
              </a:extLst>
            </p:cNvPr>
            <p:cNvSpPr/>
            <p:nvPr/>
          </p:nvSpPr>
          <p:spPr>
            <a:xfrm>
              <a:off x="6404300" y="1917700"/>
              <a:ext cx="498075" cy="833350"/>
            </a:xfrm>
            <a:custGeom>
              <a:avLst/>
              <a:gdLst/>
              <a:ahLst/>
              <a:cxnLst/>
              <a:rect l="l" t="t" r="r" b="b"/>
              <a:pathLst>
                <a:path w="19923" h="33334" extrusionOk="0">
                  <a:moveTo>
                    <a:pt x="9961" y="0"/>
                  </a:moveTo>
                  <a:cubicBezTo>
                    <a:pt x="9152" y="0"/>
                    <a:pt x="8371" y="35"/>
                    <a:pt x="7622" y="94"/>
                  </a:cubicBezTo>
                  <a:lnTo>
                    <a:pt x="7621" y="77"/>
                  </a:lnTo>
                  <a:cubicBezTo>
                    <a:pt x="3249" y="372"/>
                    <a:pt x="0" y="1468"/>
                    <a:pt x="0" y="2776"/>
                  </a:cubicBezTo>
                  <a:lnTo>
                    <a:pt x="2578" y="20568"/>
                  </a:lnTo>
                  <a:lnTo>
                    <a:pt x="2554" y="20771"/>
                  </a:lnTo>
                  <a:cubicBezTo>
                    <a:pt x="2331" y="21558"/>
                    <a:pt x="1096" y="26122"/>
                    <a:pt x="498" y="32022"/>
                  </a:cubicBezTo>
                  <a:cubicBezTo>
                    <a:pt x="3352" y="32897"/>
                    <a:pt x="6303" y="33333"/>
                    <a:pt x="9250" y="33333"/>
                  </a:cubicBezTo>
                  <a:cubicBezTo>
                    <a:pt x="12685" y="33333"/>
                    <a:pt x="16116" y="32741"/>
                    <a:pt x="19389" y="31560"/>
                  </a:cubicBezTo>
                  <a:cubicBezTo>
                    <a:pt x="18738" y="25273"/>
                    <a:pt x="17392" y="20645"/>
                    <a:pt x="17392" y="20645"/>
                  </a:cubicBezTo>
                  <a:lnTo>
                    <a:pt x="19923" y="2776"/>
                  </a:lnTo>
                  <a:cubicBezTo>
                    <a:pt x="19923" y="1468"/>
                    <a:pt x="16674" y="371"/>
                    <a:pt x="12302" y="77"/>
                  </a:cubicBezTo>
                  <a:lnTo>
                    <a:pt x="12301" y="94"/>
                  </a:lnTo>
                  <a:cubicBezTo>
                    <a:pt x="11553" y="35"/>
                    <a:pt x="10770" y="0"/>
                    <a:pt x="99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21;p52">
              <a:extLst>
                <a:ext uri="{FF2B5EF4-FFF2-40B4-BE49-F238E27FC236}">
                  <a16:creationId xmlns:a16="http://schemas.microsoft.com/office/drawing/2014/main" id="{4C9BD88F-6363-E44E-9A68-EB2072DDE444}"/>
                </a:ext>
              </a:extLst>
            </p:cNvPr>
            <p:cNvSpPr/>
            <p:nvPr/>
          </p:nvSpPr>
          <p:spPr>
            <a:xfrm>
              <a:off x="6588525" y="1917700"/>
              <a:ext cx="129575" cy="175225"/>
            </a:xfrm>
            <a:custGeom>
              <a:avLst/>
              <a:gdLst/>
              <a:ahLst/>
              <a:cxnLst/>
              <a:rect l="l" t="t" r="r" b="b"/>
              <a:pathLst>
                <a:path w="5183" h="7009" extrusionOk="0">
                  <a:moveTo>
                    <a:pt x="2592" y="0"/>
                  </a:moveTo>
                  <a:cubicBezTo>
                    <a:pt x="1783" y="0"/>
                    <a:pt x="1002" y="35"/>
                    <a:pt x="253" y="94"/>
                  </a:cubicBezTo>
                  <a:lnTo>
                    <a:pt x="252" y="77"/>
                  </a:lnTo>
                  <a:cubicBezTo>
                    <a:pt x="167" y="83"/>
                    <a:pt x="85" y="91"/>
                    <a:pt x="1" y="99"/>
                  </a:cubicBezTo>
                  <a:lnTo>
                    <a:pt x="2592" y="7008"/>
                  </a:lnTo>
                  <a:lnTo>
                    <a:pt x="5183" y="99"/>
                  </a:lnTo>
                  <a:cubicBezTo>
                    <a:pt x="5098" y="91"/>
                    <a:pt x="5018" y="83"/>
                    <a:pt x="4932" y="77"/>
                  </a:cubicBezTo>
                  <a:lnTo>
                    <a:pt x="4932" y="94"/>
                  </a:lnTo>
                  <a:cubicBezTo>
                    <a:pt x="4182" y="35"/>
                    <a:pt x="3401" y="0"/>
                    <a:pt x="2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2;p52">
              <a:extLst>
                <a:ext uri="{FF2B5EF4-FFF2-40B4-BE49-F238E27FC236}">
                  <a16:creationId xmlns:a16="http://schemas.microsoft.com/office/drawing/2014/main" id="{2193C30C-64A8-8E49-9E7C-1E9AD5DE31C4}"/>
                </a:ext>
              </a:extLst>
            </p:cNvPr>
            <p:cNvSpPr/>
            <p:nvPr/>
          </p:nvSpPr>
          <p:spPr>
            <a:xfrm>
              <a:off x="6604975" y="1964000"/>
              <a:ext cx="96700" cy="128925"/>
            </a:xfrm>
            <a:custGeom>
              <a:avLst/>
              <a:gdLst/>
              <a:ahLst/>
              <a:cxnLst/>
              <a:rect l="l" t="t" r="r" b="b"/>
              <a:pathLst>
                <a:path w="3868" h="5157" extrusionOk="0">
                  <a:moveTo>
                    <a:pt x="0" y="0"/>
                  </a:moveTo>
                  <a:lnTo>
                    <a:pt x="1934" y="5156"/>
                  </a:lnTo>
                  <a:lnTo>
                    <a:pt x="386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3;p52">
              <a:extLst>
                <a:ext uri="{FF2B5EF4-FFF2-40B4-BE49-F238E27FC236}">
                  <a16:creationId xmlns:a16="http://schemas.microsoft.com/office/drawing/2014/main" id="{08344C98-A8CC-C844-B69C-51B72424C9ED}"/>
                </a:ext>
              </a:extLst>
            </p:cNvPr>
            <p:cNvSpPr/>
            <p:nvPr/>
          </p:nvSpPr>
          <p:spPr>
            <a:xfrm>
              <a:off x="6235825" y="938800"/>
              <a:ext cx="827400" cy="695700"/>
            </a:xfrm>
            <a:custGeom>
              <a:avLst/>
              <a:gdLst/>
              <a:ahLst/>
              <a:cxnLst/>
              <a:rect l="l" t="t" r="r" b="b"/>
              <a:pathLst>
                <a:path w="33096" h="27828" extrusionOk="0">
                  <a:moveTo>
                    <a:pt x="16299" y="0"/>
                  </a:moveTo>
                  <a:cubicBezTo>
                    <a:pt x="13194" y="0"/>
                    <a:pt x="10923" y="813"/>
                    <a:pt x="11181" y="2147"/>
                  </a:cubicBezTo>
                  <a:cubicBezTo>
                    <a:pt x="11181" y="2147"/>
                    <a:pt x="0" y="3747"/>
                    <a:pt x="1890" y="17987"/>
                  </a:cubicBezTo>
                  <a:lnTo>
                    <a:pt x="2050" y="17955"/>
                  </a:lnTo>
                  <a:cubicBezTo>
                    <a:pt x="2050" y="17955"/>
                    <a:pt x="2239" y="23807"/>
                    <a:pt x="3766" y="27828"/>
                  </a:cubicBezTo>
                  <a:cubicBezTo>
                    <a:pt x="3539" y="23557"/>
                    <a:pt x="3584" y="21588"/>
                    <a:pt x="3766" y="17532"/>
                  </a:cubicBezTo>
                  <a:cubicBezTo>
                    <a:pt x="4133" y="9271"/>
                    <a:pt x="8463" y="8282"/>
                    <a:pt x="10517" y="8282"/>
                  </a:cubicBezTo>
                  <a:cubicBezTo>
                    <a:pt x="11165" y="8282"/>
                    <a:pt x="11586" y="8380"/>
                    <a:pt x="11586" y="8380"/>
                  </a:cubicBezTo>
                  <a:cubicBezTo>
                    <a:pt x="11586" y="8380"/>
                    <a:pt x="13380" y="18055"/>
                    <a:pt x="29659" y="18055"/>
                  </a:cubicBezTo>
                  <a:cubicBezTo>
                    <a:pt x="29659" y="18055"/>
                    <a:pt x="30238" y="23875"/>
                    <a:pt x="29659" y="27828"/>
                  </a:cubicBezTo>
                  <a:cubicBezTo>
                    <a:pt x="29659" y="27828"/>
                    <a:pt x="31348" y="25391"/>
                    <a:pt x="31348" y="17957"/>
                  </a:cubicBezTo>
                  <a:lnTo>
                    <a:pt x="33096" y="17957"/>
                  </a:lnTo>
                  <a:lnTo>
                    <a:pt x="32015" y="16703"/>
                  </a:lnTo>
                  <a:lnTo>
                    <a:pt x="32902" y="16703"/>
                  </a:lnTo>
                  <a:lnTo>
                    <a:pt x="31821" y="15390"/>
                  </a:lnTo>
                  <a:cubicBezTo>
                    <a:pt x="31821" y="15390"/>
                    <a:pt x="32787" y="6874"/>
                    <a:pt x="26647" y="2878"/>
                  </a:cubicBezTo>
                  <a:cubicBezTo>
                    <a:pt x="23539" y="855"/>
                    <a:pt x="19481" y="0"/>
                    <a:pt x="162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4;p52">
              <a:extLst>
                <a:ext uri="{FF2B5EF4-FFF2-40B4-BE49-F238E27FC236}">
                  <a16:creationId xmlns:a16="http://schemas.microsoft.com/office/drawing/2014/main" id="{C9A68B23-00A4-8E4D-90F9-8DA8C83D4F93}"/>
                </a:ext>
              </a:extLst>
            </p:cNvPr>
            <p:cNvSpPr/>
            <p:nvPr/>
          </p:nvSpPr>
          <p:spPr>
            <a:xfrm>
              <a:off x="6309925" y="2643125"/>
              <a:ext cx="100525" cy="72300"/>
            </a:xfrm>
            <a:custGeom>
              <a:avLst/>
              <a:gdLst/>
              <a:ahLst/>
              <a:cxnLst/>
              <a:rect l="l" t="t" r="r" b="b"/>
              <a:pathLst>
                <a:path w="4021" h="2892" extrusionOk="0">
                  <a:moveTo>
                    <a:pt x="964" y="0"/>
                  </a:moveTo>
                  <a:lnTo>
                    <a:pt x="1" y="1317"/>
                  </a:lnTo>
                  <a:cubicBezTo>
                    <a:pt x="1267" y="1933"/>
                    <a:pt x="2578" y="2461"/>
                    <a:pt x="3920" y="2892"/>
                  </a:cubicBezTo>
                  <a:cubicBezTo>
                    <a:pt x="3984" y="2680"/>
                    <a:pt x="4020" y="2488"/>
                    <a:pt x="4020" y="2342"/>
                  </a:cubicBezTo>
                  <a:cubicBezTo>
                    <a:pt x="4020" y="1504"/>
                    <a:pt x="2637" y="943"/>
                    <a:pt x="2637" y="943"/>
                  </a:cubicBezTo>
                  <a:cubicBezTo>
                    <a:pt x="3168" y="148"/>
                    <a:pt x="964" y="0"/>
                    <a:pt x="9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5;p52">
              <a:extLst>
                <a:ext uri="{FF2B5EF4-FFF2-40B4-BE49-F238E27FC236}">
                  <a16:creationId xmlns:a16="http://schemas.microsoft.com/office/drawing/2014/main" id="{DDDBD8E3-043C-704F-B242-066CA0DB925A}"/>
                </a:ext>
              </a:extLst>
            </p:cNvPr>
            <p:cNvSpPr/>
            <p:nvPr/>
          </p:nvSpPr>
          <p:spPr>
            <a:xfrm>
              <a:off x="6202675" y="1985375"/>
              <a:ext cx="237400" cy="690725"/>
            </a:xfrm>
            <a:custGeom>
              <a:avLst/>
              <a:gdLst/>
              <a:ahLst/>
              <a:cxnLst/>
              <a:rect l="l" t="t" r="r" b="b"/>
              <a:pathLst>
                <a:path w="9496" h="27629" extrusionOk="0">
                  <a:moveTo>
                    <a:pt x="8064" y="1"/>
                  </a:moveTo>
                  <a:cubicBezTo>
                    <a:pt x="5031" y="4864"/>
                    <a:pt x="1" y="13938"/>
                    <a:pt x="1" y="17739"/>
                  </a:cubicBezTo>
                  <a:cubicBezTo>
                    <a:pt x="1" y="19979"/>
                    <a:pt x="1019" y="23657"/>
                    <a:pt x="1855" y="26299"/>
                  </a:cubicBezTo>
                  <a:cubicBezTo>
                    <a:pt x="2643" y="26779"/>
                    <a:pt x="3455" y="27222"/>
                    <a:pt x="4289" y="27628"/>
                  </a:cubicBezTo>
                  <a:lnTo>
                    <a:pt x="5464" y="26024"/>
                  </a:lnTo>
                  <a:cubicBezTo>
                    <a:pt x="5464" y="26024"/>
                    <a:pt x="3019" y="20100"/>
                    <a:pt x="3391" y="17492"/>
                  </a:cubicBezTo>
                  <a:cubicBezTo>
                    <a:pt x="3765" y="14883"/>
                    <a:pt x="9495" y="9943"/>
                    <a:pt x="9495" y="9943"/>
                  </a:cubicBezTo>
                  <a:lnTo>
                    <a:pt x="80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8760;p68">
            <a:extLst>
              <a:ext uri="{FF2B5EF4-FFF2-40B4-BE49-F238E27FC236}">
                <a16:creationId xmlns:a16="http://schemas.microsoft.com/office/drawing/2014/main" id="{F11E05A8-D079-F04C-A751-4449CCE52C42}"/>
              </a:ext>
            </a:extLst>
          </p:cNvPr>
          <p:cNvGrpSpPr/>
          <p:nvPr/>
        </p:nvGrpSpPr>
        <p:grpSpPr>
          <a:xfrm>
            <a:off x="3332063" y="1671249"/>
            <a:ext cx="535549" cy="520857"/>
            <a:chOff x="-30735200" y="3910925"/>
            <a:chExt cx="292225" cy="291450"/>
          </a:xfrm>
          <a:solidFill>
            <a:srgbClr val="F79693"/>
          </a:solidFill>
        </p:grpSpPr>
        <p:sp>
          <p:nvSpPr>
            <p:cNvPr id="51" name="Google Shape;8761;p68">
              <a:extLst>
                <a:ext uri="{FF2B5EF4-FFF2-40B4-BE49-F238E27FC236}">
                  <a16:creationId xmlns:a16="http://schemas.microsoft.com/office/drawing/2014/main" id="{EA5D45C4-D2AD-BA45-B40E-4BF06B39873B}"/>
                </a:ext>
              </a:extLst>
            </p:cNvPr>
            <p:cNvSpPr/>
            <p:nvPr/>
          </p:nvSpPr>
          <p:spPr>
            <a:xfrm>
              <a:off x="-30683225" y="3962900"/>
              <a:ext cx="188275" cy="186700"/>
            </a:xfrm>
            <a:custGeom>
              <a:avLst/>
              <a:gdLst/>
              <a:ahLst/>
              <a:cxnLst/>
              <a:rect l="l" t="t" r="r" b="b"/>
              <a:pathLst>
                <a:path w="7531" h="7468" extrusionOk="0">
                  <a:moveTo>
                    <a:pt x="3750" y="663"/>
                  </a:moveTo>
                  <a:cubicBezTo>
                    <a:pt x="3939" y="663"/>
                    <a:pt x="4096" y="820"/>
                    <a:pt x="4096" y="1009"/>
                  </a:cubicBezTo>
                  <a:lnTo>
                    <a:pt x="4096" y="3624"/>
                  </a:lnTo>
                  <a:lnTo>
                    <a:pt x="5357" y="4884"/>
                  </a:lnTo>
                  <a:cubicBezTo>
                    <a:pt x="5514" y="5042"/>
                    <a:pt x="5514" y="5231"/>
                    <a:pt x="5357" y="5357"/>
                  </a:cubicBezTo>
                  <a:cubicBezTo>
                    <a:pt x="5294" y="5420"/>
                    <a:pt x="5207" y="5451"/>
                    <a:pt x="5120" y="5451"/>
                  </a:cubicBezTo>
                  <a:cubicBezTo>
                    <a:pt x="5034" y="5451"/>
                    <a:pt x="4947" y="5420"/>
                    <a:pt x="4884" y="5357"/>
                  </a:cubicBezTo>
                  <a:lnTo>
                    <a:pt x="3498" y="3971"/>
                  </a:lnTo>
                  <a:cubicBezTo>
                    <a:pt x="3435" y="3908"/>
                    <a:pt x="3403" y="3813"/>
                    <a:pt x="3403" y="3719"/>
                  </a:cubicBezTo>
                  <a:lnTo>
                    <a:pt x="3403" y="1009"/>
                  </a:lnTo>
                  <a:cubicBezTo>
                    <a:pt x="3403" y="820"/>
                    <a:pt x="3561" y="663"/>
                    <a:pt x="3750" y="663"/>
                  </a:cubicBezTo>
                  <a:close/>
                  <a:moveTo>
                    <a:pt x="3750" y="1"/>
                  </a:moveTo>
                  <a:cubicBezTo>
                    <a:pt x="1671" y="1"/>
                    <a:pt x="1" y="1702"/>
                    <a:pt x="1" y="3750"/>
                  </a:cubicBezTo>
                  <a:cubicBezTo>
                    <a:pt x="1" y="5829"/>
                    <a:pt x="1702" y="7468"/>
                    <a:pt x="3750" y="7468"/>
                  </a:cubicBezTo>
                  <a:cubicBezTo>
                    <a:pt x="5798" y="7468"/>
                    <a:pt x="7499" y="5798"/>
                    <a:pt x="7499" y="3750"/>
                  </a:cubicBezTo>
                  <a:cubicBezTo>
                    <a:pt x="7530" y="1702"/>
                    <a:pt x="5829" y="1"/>
                    <a:pt x="375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62;p68">
              <a:extLst>
                <a:ext uri="{FF2B5EF4-FFF2-40B4-BE49-F238E27FC236}">
                  <a16:creationId xmlns:a16="http://schemas.microsoft.com/office/drawing/2014/main" id="{E96D0430-E315-1243-9CEA-CEB1D5319073}"/>
                </a:ext>
              </a:extLst>
            </p:cNvPr>
            <p:cNvSpPr/>
            <p:nvPr/>
          </p:nvSpPr>
          <p:spPr>
            <a:xfrm>
              <a:off x="-30735200" y="3910925"/>
              <a:ext cx="292225" cy="291450"/>
            </a:xfrm>
            <a:custGeom>
              <a:avLst/>
              <a:gdLst/>
              <a:ahLst/>
              <a:cxnLst/>
              <a:rect l="l" t="t" r="r" b="b"/>
              <a:pathLst>
                <a:path w="11689" h="11658" extrusionOk="0">
                  <a:moveTo>
                    <a:pt x="5829" y="1355"/>
                  </a:moveTo>
                  <a:cubicBezTo>
                    <a:pt x="8286" y="1355"/>
                    <a:pt x="10271" y="3372"/>
                    <a:pt x="10271" y="5829"/>
                  </a:cubicBezTo>
                  <a:cubicBezTo>
                    <a:pt x="10271" y="8286"/>
                    <a:pt x="8318" y="10271"/>
                    <a:pt x="5829" y="10271"/>
                  </a:cubicBezTo>
                  <a:cubicBezTo>
                    <a:pt x="3403" y="10271"/>
                    <a:pt x="1387" y="8255"/>
                    <a:pt x="1387" y="5829"/>
                  </a:cubicBezTo>
                  <a:cubicBezTo>
                    <a:pt x="1387" y="3372"/>
                    <a:pt x="3371" y="1355"/>
                    <a:pt x="5829" y="1355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616"/>
                    <a:pt x="0" y="5829"/>
                  </a:cubicBezTo>
                  <a:cubicBezTo>
                    <a:pt x="0" y="9011"/>
                    <a:pt x="2647" y="11657"/>
                    <a:pt x="5829" y="11657"/>
                  </a:cubicBezTo>
                  <a:cubicBezTo>
                    <a:pt x="9011" y="11657"/>
                    <a:pt x="11657" y="9011"/>
                    <a:pt x="11657" y="5829"/>
                  </a:cubicBezTo>
                  <a:cubicBezTo>
                    <a:pt x="11689" y="2616"/>
                    <a:pt x="9042" y="1"/>
                    <a:pt x="58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" name="Google Shape;4990;p60">
            <a:extLst>
              <a:ext uri="{FF2B5EF4-FFF2-40B4-BE49-F238E27FC236}">
                <a16:creationId xmlns:a16="http://schemas.microsoft.com/office/drawing/2014/main" id="{76D80C38-0AD8-2F4A-9EDA-55F17378A601}"/>
              </a:ext>
            </a:extLst>
          </p:cNvPr>
          <p:cNvGrpSpPr/>
          <p:nvPr/>
        </p:nvGrpSpPr>
        <p:grpSpPr>
          <a:xfrm>
            <a:off x="7094518" y="1561245"/>
            <a:ext cx="895739" cy="739436"/>
            <a:chOff x="7617850" y="2063282"/>
            <a:chExt cx="799565" cy="670282"/>
          </a:xfrm>
          <a:solidFill>
            <a:srgbClr val="F79693"/>
          </a:solidFill>
        </p:grpSpPr>
        <p:cxnSp>
          <p:nvCxnSpPr>
            <p:cNvPr id="88" name="Google Shape;4991;p60">
              <a:extLst>
                <a:ext uri="{FF2B5EF4-FFF2-40B4-BE49-F238E27FC236}">
                  <a16:creationId xmlns:a16="http://schemas.microsoft.com/office/drawing/2014/main" id="{228A9DF9-4EDF-E742-AF93-26404D34C07B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4992;p60">
              <a:extLst>
                <a:ext uri="{FF2B5EF4-FFF2-40B4-BE49-F238E27FC236}">
                  <a16:creationId xmlns:a16="http://schemas.microsoft.com/office/drawing/2014/main" id="{BBF6BA00-DE97-2F4A-8ED5-B334F52F5304}"/>
                </a:ext>
              </a:extLst>
            </p:cNvPr>
            <p:cNvCxnSpPr/>
            <p:nvPr/>
          </p:nvCxnSpPr>
          <p:spPr>
            <a:xfrm rot="-5400000">
              <a:off x="8276270" y="210471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4993;p60">
              <a:extLst>
                <a:ext uri="{FF2B5EF4-FFF2-40B4-BE49-F238E27FC236}">
                  <a16:creationId xmlns:a16="http://schemas.microsoft.com/office/drawing/2014/main" id="{14C06FEA-AC99-4F42-A5A1-EC70AF82B804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4994;p60">
              <a:extLst>
                <a:ext uri="{FF2B5EF4-FFF2-40B4-BE49-F238E27FC236}">
                  <a16:creationId xmlns:a16="http://schemas.microsoft.com/office/drawing/2014/main" id="{6C236A5C-5BDE-9542-B4AB-7621E07CC370}"/>
                </a:ext>
              </a:extLst>
            </p:cNvPr>
            <p:cNvCxnSpPr/>
            <p:nvPr/>
          </p:nvCxnSpPr>
          <p:spPr>
            <a:xfrm rot="-5400000" flipH="1">
              <a:off x="8276270" y="2612964"/>
              <a:ext cx="129900" cy="111300"/>
            </a:xfrm>
            <a:prstGeom prst="bentConnector3">
              <a:avLst>
                <a:gd name="adj1" fmla="val 50000"/>
              </a:avLst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4995;p60">
              <a:extLst>
                <a:ext uri="{FF2B5EF4-FFF2-40B4-BE49-F238E27FC236}">
                  <a16:creationId xmlns:a16="http://schemas.microsoft.com/office/drawing/2014/main" id="{7036DAFB-95FE-B74F-BA0D-65E47C6AC442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4996;p60">
              <a:extLst>
                <a:ext uri="{FF2B5EF4-FFF2-40B4-BE49-F238E27FC236}">
                  <a16:creationId xmlns:a16="http://schemas.microsoft.com/office/drawing/2014/main" id="{B089BEC1-6014-914E-8C9C-CF72A5DD4E5B}"/>
                </a:ext>
              </a:extLst>
            </p:cNvPr>
            <p:cNvCxnSpPr/>
            <p:nvPr/>
          </p:nvCxnSpPr>
          <p:spPr>
            <a:xfrm rot="10800000">
              <a:off x="8334015" y="2393356"/>
              <a:ext cx="83400" cy="0"/>
            </a:xfrm>
            <a:prstGeom prst="straightConnector1">
              <a:avLst/>
            </a:prstGeom>
            <a:grp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94" name="Google Shape;4997;p60">
              <a:extLst>
                <a:ext uri="{FF2B5EF4-FFF2-40B4-BE49-F238E27FC236}">
                  <a16:creationId xmlns:a16="http://schemas.microsoft.com/office/drawing/2014/main" id="{B6224602-0651-B540-95F1-97A6F1F8285F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  <a:grpFill/>
          </p:grpSpPr>
          <p:grpSp>
            <p:nvGrpSpPr>
              <p:cNvPr id="95" name="Google Shape;4998;p60">
                <a:extLst>
                  <a:ext uri="{FF2B5EF4-FFF2-40B4-BE49-F238E27FC236}">
                    <a16:creationId xmlns:a16="http://schemas.microsoft.com/office/drawing/2014/main" id="{1BBF94E1-5308-A941-B1BF-C615B36187A2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101" name="Google Shape;4999;p60">
                  <a:extLst>
                    <a:ext uri="{FF2B5EF4-FFF2-40B4-BE49-F238E27FC236}">
                      <a16:creationId xmlns:a16="http://schemas.microsoft.com/office/drawing/2014/main" id="{0EE0768B-13E7-8A41-B27B-E2211B7B218F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5000;p60">
                  <a:extLst>
                    <a:ext uri="{FF2B5EF4-FFF2-40B4-BE49-F238E27FC236}">
                      <a16:creationId xmlns:a16="http://schemas.microsoft.com/office/drawing/2014/main" id="{1F22781A-669D-7C46-8B89-47ACC2ECCFDB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5001;p60">
                  <a:extLst>
                    <a:ext uri="{FF2B5EF4-FFF2-40B4-BE49-F238E27FC236}">
                      <a16:creationId xmlns:a16="http://schemas.microsoft.com/office/drawing/2014/main" id="{48826B16-1938-6748-B03A-388CCFD87BCC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5002;p60">
                  <a:extLst>
                    <a:ext uri="{FF2B5EF4-FFF2-40B4-BE49-F238E27FC236}">
                      <a16:creationId xmlns:a16="http://schemas.microsoft.com/office/drawing/2014/main" id="{13E6BAEC-2DE0-E447-96CD-A8F2567AA35A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6" name="Google Shape;5003;p60">
                <a:extLst>
                  <a:ext uri="{FF2B5EF4-FFF2-40B4-BE49-F238E27FC236}">
                    <a16:creationId xmlns:a16="http://schemas.microsoft.com/office/drawing/2014/main" id="{F84EFBA2-AB68-7A44-B526-36102508A382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  <a:grpFill/>
            </p:grpSpPr>
            <p:sp>
              <p:nvSpPr>
                <p:cNvPr id="97" name="Google Shape;5004;p60">
                  <a:extLst>
                    <a:ext uri="{FF2B5EF4-FFF2-40B4-BE49-F238E27FC236}">
                      <a16:creationId xmlns:a16="http://schemas.microsoft.com/office/drawing/2014/main" id="{4857C5DF-D477-0648-916B-5C306650570C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5005;p60">
                  <a:extLst>
                    <a:ext uri="{FF2B5EF4-FFF2-40B4-BE49-F238E27FC236}">
                      <a16:creationId xmlns:a16="http://schemas.microsoft.com/office/drawing/2014/main" id="{5E6C05A6-A060-884A-A730-8F8C6FC97ECD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5006;p60">
                  <a:extLst>
                    <a:ext uri="{FF2B5EF4-FFF2-40B4-BE49-F238E27FC236}">
                      <a16:creationId xmlns:a16="http://schemas.microsoft.com/office/drawing/2014/main" id="{48CC911D-2A89-CF48-AB0D-AF692B219D1A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5007;p60">
                  <a:extLst>
                    <a:ext uri="{FF2B5EF4-FFF2-40B4-BE49-F238E27FC236}">
                      <a16:creationId xmlns:a16="http://schemas.microsoft.com/office/drawing/2014/main" id="{687D4229-F62A-2645-833E-839752B7B429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err="1"/>
              <a:t>Recursos</a:t>
            </a:r>
            <a:endParaRPr dirty="0"/>
          </a:p>
        </p:txBody>
      </p:sp>
      <p:sp>
        <p:nvSpPr>
          <p:cNvPr id="1021" name="Google Shape;1021;p53"/>
          <p:cNvSpPr txBox="1">
            <a:spLocks noGrp="1"/>
          </p:cNvSpPr>
          <p:nvPr>
            <p:ph type="body" idx="1"/>
          </p:nvPr>
        </p:nvSpPr>
        <p:spPr>
          <a:xfrm>
            <a:off x="761513" y="1227225"/>
            <a:ext cx="3509700" cy="1675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Fuentes de datos: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-ES" dirty="0">
                <a:uFill>
                  <a:noFill/>
                </a:uFill>
              </a:rPr>
              <a:t>Instituto Nacional de Estadística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 dirty="0">
                <a:uFill>
                  <a:noFill/>
                </a:uFill>
              </a:rPr>
              <a:t>Sistema Nacional de Salud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-ES" dirty="0">
                <a:uFill>
                  <a:noFill/>
                </a:uFill>
              </a:rPr>
              <a:t>Ministerio de Sanidad, Consumo y Bienestar Social</a:t>
            </a:r>
          </a:p>
        </p:txBody>
      </p:sp>
      <p:sp>
        <p:nvSpPr>
          <p:cNvPr id="1022" name="Google Shape;1022;p53"/>
          <p:cNvSpPr txBox="1">
            <a:spLocks noGrp="1"/>
          </p:cNvSpPr>
          <p:nvPr>
            <p:ph type="body" idx="2"/>
          </p:nvPr>
        </p:nvSpPr>
        <p:spPr>
          <a:xfrm>
            <a:off x="4872789" y="1009150"/>
            <a:ext cx="3509700" cy="39842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err="1"/>
              <a:t>Librerías</a:t>
            </a:r>
            <a:r>
              <a:rPr lang="en" dirty="0"/>
              <a:t>:</a:t>
            </a:r>
          </a:p>
          <a:p>
            <a:pPr lvl="0">
              <a:spcBef>
                <a:spcPts val="1600"/>
              </a:spcBef>
            </a:pPr>
            <a:r>
              <a:rPr lang="en" dirty="0" err="1">
                <a:uFill>
                  <a:noFill/>
                </a:uFill>
              </a:rPr>
              <a:t>Numpy</a:t>
            </a:r>
            <a:endParaRPr lang="en" dirty="0"/>
          </a:p>
          <a:p>
            <a:pPr lvl="0"/>
            <a:r>
              <a:rPr lang="en" dirty="0">
                <a:uFill>
                  <a:noFill/>
                </a:uFill>
              </a:rPr>
              <a:t>Pandas</a:t>
            </a:r>
            <a:endParaRPr lang="en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dirty="0" err="1"/>
              <a:t>Visualización</a:t>
            </a:r>
            <a:r>
              <a:rPr lang="en" dirty="0"/>
              <a:t>:</a:t>
            </a:r>
          </a:p>
          <a:p>
            <a:pPr marL="139700" lvl="0" indent="0">
              <a:buNone/>
            </a:pPr>
            <a:endParaRPr lang="es-ES" dirty="0">
              <a:uFill>
                <a:noFill/>
              </a:uFill>
            </a:endParaRPr>
          </a:p>
          <a:p>
            <a:pPr lvl="0"/>
            <a:r>
              <a:rPr lang="es-ES" dirty="0" err="1">
                <a:uFill>
                  <a:noFill/>
                </a:uFill>
              </a:rPr>
              <a:t>Matplotlib</a:t>
            </a:r>
            <a:endParaRPr lang="es-ES" dirty="0"/>
          </a:p>
          <a:p>
            <a:pPr lvl="0"/>
            <a:r>
              <a:rPr lang="es-ES" dirty="0" err="1">
                <a:uFill>
                  <a:noFill/>
                </a:uFill>
              </a:rPr>
              <a:t>Seaborn</a:t>
            </a:r>
            <a:endParaRPr lang="es-ES" dirty="0">
              <a:uFill>
                <a:noFill/>
              </a:uFill>
            </a:endParaRPr>
          </a:p>
          <a:p>
            <a:pPr lvl="0"/>
            <a:r>
              <a:rPr lang="es-ES" dirty="0" err="1">
                <a:uFill>
                  <a:noFill/>
                </a:uFill>
              </a:rPr>
              <a:t>Plotly</a:t>
            </a:r>
            <a:endParaRPr lang="es-ES" dirty="0"/>
          </a:p>
          <a:p>
            <a:pPr lvl="0"/>
            <a:r>
              <a:rPr lang="es-ES" dirty="0" err="1">
                <a:uFill>
                  <a:noFill/>
                </a:uFill>
              </a:rPr>
              <a:t>Folium</a:t>
            </a:r>
            <a:endParaRPr lang="en" dirty="0"/>
          </a:p>
          <a:p>
            <a:pPr marL="0" indent="0">
              <a:spcBef>
                <a:spcPts val="1600"/>
              </a:spcBef>
              <a:buNone/>
            </a:pPr>
            <a:r>
              <a:rPr lang="es-ES" dirty="0"/>
              <a:t>Diapositivas:</a:t>
            </a:r>
          </a:p>
          <a:p>
            <a:pPr lvl="0"/>
            <a:endParaRPr lang="es-ES" dirty="0">
              <a:uFill>
                <a:noFill/>
              </a:uFill>
            </a:endParaRPr>
          </a:p>
          <a:p>
            <a:pPr lvl="0"/>
            <a:r>
              <a:rPr lang="es-ES" dirty="0" err="1"/>
              <a:t>Slidesgo</a:t>
            </a:r>
            <a:r>
              <a:rPr lang="es-ES" dirty="0"/>
              <a:t> </a:t>
            </a:r>
            <a:r>
              <a:rPr lang="es-ES" dirty="0" err="1"/>
              <a:t>design</a:t>
            </a:r>
            <a:endParaRPr dirty="0"/>
          </a:p>
        </p:txBody>
      </p:sp>
      <p:sp>
        <p:nvSpPr>
          <p:cNvPr id="8" name="Google Shape;1021;p53">
            <a:extLst>
              <a:ext uri="{FF2B5EF4-FFF2-40B4-BE49-F238E27FC236}">
                <a16:creationId xmlns:a16="http://schemas.microsoft.com/office/drawing/2014/main" id="{0F3EF589-BF52-9241-A64F-D4B26ED803E2}"/>
              </a:ext>
            </a:extLst>
          </p:cNvPr>
          <p:cNvSpPr txBox="1">
            <a:spLocks/>
          </p:cNvSpPr>
          <p:nvPr/>
        </p:nvSpPr>
        <p:spPr>
          <a:xfrm>
            <a:off x="761513" y="2857550"/>
            <a:ext cx="3509700" cy="167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spcBef>
                <a:spcPts val="1600"/>
              </a:spcBef>
              <a:buFont typeface="Fira Sans Condensed"/>
              <a:buNone/>
            </a:pPr>
            <a:r>
              <a:rPr lang="es-ES" dirty="0"/>
              <a:t>Desarrollo:</a:t>
            </a:r>
          </a:p>
          <a:p>
            <a:pPr>
              <a:spcBef>
                <a:spcPts val="1600"/>
              </a:spcBef>
            </a:pPr>
            <a:r>
              <a:rPr lang="es-ES" dirty="0">
                <a:uFill>
                  <a:noFill/>
                </a:uFill>
              </a:rPr>
              <a:t>Python</a:t>
            </a:r>
            <a:endParaRPr lang="es-ES" dirty="0"/>
          </a:p>
          <a:p>
            <a:r>
              <a:rPr lang="es-ES" dirty="0">
                <a:uFill>
                  <a:noFill/>
                </a:uFill>
              </a:rPr>
              <a:t>Suite Anaconda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893875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3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5881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 err="1"/>
              <a:t>Información</a:t>
            </a:r>
            <a:endParaRPr dirty="0"/>
          </a:p>
        </p:txBody>
      </p:sp>
      <p:sp>
        <p:nvSpPr>
          <p:cNvPr id="1021" name="Google Shape;1021;p53"/>
          <p:cNvSpPr txBox="1">
            <a:spLocks noGrp="1"/>
          </p:cNvSpPr>
          <p:nvPr>
            <p:ph type="body" idx="1"/>
          </p:nvPr>
        </p:nvSpPr>
        <p:spPr>
          <a:xfrm>
            <a:off x="761513" y="1227225"/>
            <a:ext cx="3509700" cy="16754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s-ES" dirty="0"/>
              <a:t>Análisis exploratorio a cargo de: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s-ES" dirty="0">
                <a:uFill>
                  <a:noFill/>
                </a:uFill>
              </a:rPr>
              <a:t>Marcos Díaz Díaz</a:t>
            </a:r>
          </a:p>
        </p:txBody>
      </p:sp>
      <p:sp>
        <p:nvSpPr>
          <p:cNvPr id="8" name="Google Shape;1021;p53">
            <a:extLst>
              <a:ext uri="{FF2B5EF4-FFF2-40B4-BE49-F238E27FC236}">
                <a16:creationId xmlns:a16="http://schemas.microsoft.com/office/drawing/2014/main" id="{0F3EF589-BF52-9241-A64F-D4B26ED803E2}"/>
              </a:ext>
            </a:extLst>
          </p:cNvPr>
          <p:cNvSpPr txBox="1">
            <a:spLocks/>
          </p:cNvSpPr>
          <p:nvPr/>
        </p:nvSpPr>
        <p:spPr>
          <a:xfrm>
            <a:off x="761513" y="2283031"/>
            <a:ext cx="3509700" cy="1675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spcBef>
                <a:spcPts val="1600"/>
              </a:spcBef>
              <a:buFont typeface="Fira Sans Condensed"/>
              <a:buNone/>
            </a:pPr>
            <a:r>
              <a:rPr lang="es-ES" dirty="0" err="1"/>
              <a:t>Bootcamp</a:t>
            </a:r>
            <a:r>
              <a:rPr lang="es-ES" dirty="0"/>
              <a:t> Data </a:t>
            </a:r>
            <a:r>
              <a:rPr lang="es-ES" dirty="0" err="1"/>
              <a:t>Science</a:t>
            </a:r>
            <a:endParaRPr lang="es-ES" dirty="0"/>
          </a:p>
          <a:p>
            <a:pPr marL="0" indent="0">
              <a:spcBef>
                <a:spcPts val="1600"/>
              </a:spcBef>
              <a:buFont typeface="Fira Sans Condensed"/>
              <a:buNone/>
            </a:pPr>
            <a:r>
              <a:rPr lang="es-ES" dirty="0" err="1"/>
              <a:t>The</a:t>
            </a:r>
            <a:r>
              <a:rPr lang="es-ES" dirty="0"/>
              <a:t> Bridge, Digital </a:t>
            </a:r>
            <a:r>
              <a:rPr lang="es-ES" dirty="0" err="1"/>
              <a:t>Talent</a:t>
            </a:r>
            <a:r>
              <a:rPr lang="es-ES" dirty="0"/>
              <a:t> </a:t>
            </a:r>
            <a:r>
              <a:rPr lang="es-ES" dirty="0" err="1"/>
              <a:t>Acelerator</a:t>
            </a:r>
            <a:endParaRPr lang="es-ES" dirty="0"/>
          </a:p>
        </p:txBody>
      </p:sp>
      <p:pic>
        <p:nvPicPr>
          <p:cNvPr id="9" name="Imagen 8">
            <a:hlinkClick r:id="rId3"/>
            <a:extLst>
              <a:ext uri="{FF2B5EF4-FFF2-40B4-BE49-F238E27FC236}">
                <a16:creationId xmlns:a16="http://schemas.microsoft.com/office/drawing/2014/main" id="{AC1CABA5-4F2A-7F47-ADD9-925726D64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180" y="1513590"/>
            <a:ext cx="1565349" cy="880509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0D8D3B1-24CF-994A-9C8E-4CBB8EA05CAF}"/>
              </a:ext>
            </a:extLst>
          </p:cNvPr>
          <p:cNvSpPr txBox="1"/>
          <p:nvPr/>
        </p:nvSpPr>
        <p:spPr>
          <a:xfrm>
            <a:off x="6234710" y="1799955"/>
            <a:ext cx="225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 </a:t>
            </a:r>
            <a:r>
              <a:rPr lang="es-E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marcosdiak</a:t>
            </a:r>
            <a:endParaRPr lang="es-E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Google Shape;1021;p53">
            <a:extLst>
              <a:ext uri="{FF2B5EF4-FFF2-40B4-BE49-F238E27FC236}">
                <a16:creationId xmlns:a16="http://schemas.microsoft.com/office/drawing/2014/main" id="{449FD5A5-F5CA-C04B-90FD-F98BB06732BF}"/>
              </a:ext>
            </a:extLst>
          </p:cNvPr>
          <p:cNvSpPr txBox="1">
            <a:spLocks/>
          </p:cNvSpPr>
          <p:nvPr/>
        </p:nvSpPr>
        <p:spPr>
          <a:xfrm>
            <a:off x="761513" y="3779049"/>
            <a:ext cx="2037899" cy="694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Fira Sans Condensed"/>
              <a:buChar char="■"/>
              <a:defRPr sz="1400" b="0" i="0" u="none" strike="noStrike" cap="non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>
            <a:pPr marL="0" indent="0">
              <a:spcBef>
                <a:spcPts val="1600"/>
              </a:spcBef>
              <a:buFont typeface="Fira Sans Condensed"/>
              <a:buNone/>
            </a:pPr>
            <a:r>
              <a:rPr lang="es-ES" dirty="0"/>
              <a:t>Madrid, noviembre 2020</a:t>
            </a:r>
          </a:p>
        </p:txBody>
      </p:sp>
      <p:grpSp>
        <p:nvGrpSpPr>
          <p:cNvPr id="12" name="Google Shape;10083;p71">
            <a:extLst>
              <a:ext uri="{FF2B5EF4-FFF2-40B4-BE49-F238E27FC236}">
                <a16:creationId xmlns:a16="http://schemas.microsoft.com/office/drawing/2014/main" id="{DAD52BD8-7FD4-594B-8D39-D8BDF0661402}"/>
              </a:ext>
            </a:extLst>
          </p:cNvPr>
          <p:cNvGrpSpPr/>
          <p:nvPr/>
        </p:nvGrpSpPr>
        <p:grpSpPr>
          <a:xfrm>
            <a:off x="4968195" y="2601344"/>
            <a:ext cx="421927" cy="297195"/>
            <a:chOff x="-1199300" y="3279250"/>
            <a:chExt cx="293025" cy="206400"/>
          </a:xfrm>
          <a:solidFill>
            <a:srgbClr val="222222"/>
          </a:solidFill>
        </p:grpSpPr>
        <p:sp>
          <p:nvSpPr>
            <p:cNvPr id="13" name="Google Shape;10084;p71">
              <a:extLst>
                <a:ext uri="{FF2B5EF4-FFF2-40B4-BE49-F238E27FC236}">
                  <a16:creationId xmlns:a16="http://schemas.microsoft.com/office/drawing/2014/main" id="{7C7B53ED-1C3E-BB4B-B550-60C82FC2601C}"/>
                </a:ext>
              </a:extLst>
            </p:cNvPr>
            <p:cNvSpPr/>
            <p:nvPr/>
          </p:nvSpPr>
          <p:spPr>
            <a:xfrm>
              <a:off x="-1183550" y="3395050"/>
              <a:ext cx="261525" cy="90600"/>
            </a:xfrm>
            <a:custGeom>
              <a:avLst/>
              <a:gdLst/>
              <a:ahLst/>
              <a:cxnLst/>
              <a:rect l="l" t="t" r="r" b="b"/>
              <a:pathLst>
                <a:path w="10461" h="3624" extrusionOk="0">
                  <a:moveTo>
                    <a:pt x="3498" y="0"/>
                  </a:moveTo>
                  <a:lnTo>
                    <a:pt x="1" y="3529"/>
                  </a:lnTo>
                  <a:cubicBezTo>
                    <a:pt x="127" y="3623"/>
                    <a:pt x="284" y="3623"/>
                    <a:pt x="442" y="3623"/>
                  </a:cubicBezTo>
                  <a:lnTo>
                    <a:pt x="10051" y="3623"/>
                  </a:lnTo>
                  <a:cubicBezTo>
                    <a:pt x="10208" y="3623"/>
                    <a:pt x="10366" y="3560"/>
                    <a:pt x="10460" y="3529"/>
                  </a:cubicBezTo>
                  <a:lnTo>
                    <a:pt x="6963" y="0"/>
                  </a:lnTo>
                  <a:lnTo>
                    <a:pt x="5986" y="977"/>
                  </a:lnTo>
                  <a:cubicBezTo>
                    <a:pt x="5797" y="1166"/>
                    <a:pt x="5522" y="1260"/>
                    <a:pt x="5242" y="1260"/>
                  </a:cubicBezTo>
                  <a:cubicBezTo>
                    <a:pt x="4963" y="1260"/>
                    <a:pt x="4679" y="1166"/>
                    <a:pt x="4474" y="977"/>
                  </a:cubicBezTo>
                  <a:lnTo>
                    <a:pt x="34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085;p71">
              <a:extLst>
                <a:ext uri="{FF2B5EF4-FFF2-40B4-BE49-F238E27FC236}">
                  <a16:creationId xmlns:a16="http://schemas.microsoft.com/office/drawing/2014/main" id="{EC5E3A3B-D1FB-474F-B80E-64531BB35192}"/>
                </a:ext>
              </a:extLst>
            </p:cNvPr>
            <p:cNvSpPr/>
            <p:nvPr/>
          </p:nvSpPr>
          <p:spPr>
            <a:xfrm>
              <a:off x="-1184325" y="3279250"/>
              <a:ext cx="261500" cy="129400"/>
            </a:xfrm>
            <a:custGeom>
              <a:avLst/>
              <a:gdLst/>
              <a:ahLst/>
              <a:cxnLst/>
              <a:rect l="l" t="t" r="r" b="b"/>
              <a:pathLst>
                <a:path w="10460" h="5176" extrusionOk="0">
                  <a:moveTo>
                    <a:pt x="410" y="1"/>
                  </a:moveTo>
                  <a:cubicBezTo>
                    <a:pt x="252" y="1"/>
                    <a:pt x="95" y="64"/>
                    <a:pt x="0" y="95"/>
                  </a:cubicBezTo>
                  <a:lnTo>
                    <a:pt x="3781" y="3876"/>
                  </a:lnTo>
                  <a:lnTo>
                    <a:pt x="4978" y="5105"/>
                  </a:lnTo>
                  <a:cubicBezTo>
                    <a:pt x="5041" y="5152"/>
                    <a:pt x="5143" y="5175"/>
                    <a:pt x="5246" y="5175"/>
                  </a:cubicBezTo>
                  <a:cubicBezTo>
                    <a:pt x="5348" y="5175"/>
                    <a:pt x="5450" y="5152"/>
                    <a:pt x="5513" y="5105"/>
                  </a:cubicBezTo>
                  <a:lnTo>
                    <a:pt x="6711" y="3876"/>
                  </a:lnTo>
                  <a:lnTo>
                    <a:pt x="10460" y="95"/>
                  </a:lnTo>
                  <a:cubicBezTo>
                    <a:pt x="10334" y="1"/>
                    <a:pt x="10176" y="1"/>
                    <a:pt x="100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086;p71">
              <a:extLst>
                <a:ext uri="{FF2B5EF4-FFF2-40B4-BE49-F238E27FC236}">
                  <a16:creationId xmlns:a16="http://schemas.microsoft.com/office/drawing/2014/main" id="{4344B126-6B13-964F-A653-0A44D62D0203}"/>
                </a:ext>
              </a:extLst>
            </p:cNvPr>
            <p:cNvSpPr/>
            <p:nvPr/>
          </p:nvSpPr>
          <p:spPr>
            <a:xfrm>
              <a:off x="-1199300" y="3294225"/>
              <a:ext cx="90600" cy="175650"/>
            </a:xfrm>
            <a:custGeom>
              <a:avLst/>
              <a:gdLst/>
              <a:ahLst/>
              <a:cxnLst/>
              <a:rect l="l" t="t" r="r" b="b"/>
              <a:pathLst>
                <a:path w="3624" h="7026" extrusionOk="0">
                  <a:moveTo>
                    <a:pt x="126" y="0"/>
                  </a:moveTo>
                  <a:cubicBezTo>
                    <a:pt x="32" y="126"/>
                    <a:pt x="0" y="284"/>
                    <a:pt x="0" y="441"/>
                  </a:cubicBezTo>
                  <a:lnTo>
                    <a:pt x="0" y="6585"/>
                  </a:lnTo>
                  <a:cubicBezTo>
                    <a:pt x="0" y="6742"/>
                    <a:pt x="32" y="6900"/>
                    <a:pt x="126" y="7026"/>
                  </a:cubicBezTo>
                  <a:lnTo>
                    <a:pt x="3624" y="3466"/>
                  </a:lnTo>
                  <a:lnTo>
                    <a:pt x="1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087;p71">
              <a:extLst>
                <a:ext uri="{FF2B5EF4-FFF2-40B4-BE49-F238E27FC236}">
                  <a16:creationId xmlns:a16="http://schemas.microsoft.com/office/drawing/2014/main" id="{BB333C46-3D80-C146-9886-9522839ED5B3}"/>
                </a:ext>
              </a:extLst>
            </p:cNvPr>
            <p:cNvSpPr/>
            <p:nvPr/>
          </p:nvSpPr>
          <p:spPr>
            <a:xfrm>
              <a:off x="-996875" y="3294225"/>
              <a:ext cx="90600" cy="177225"/>
            </a:xfrm>
            <a:custGeom>
              <a:avLst/>
              <a:gdLst/>
              <a:ahLst/>
              <a:cxnLst/>
              <a:rect l="l" t="t" r="r" b="b"/>
              <a:pathLst>
                <a:path w="3624" h="7089" extrusionOk="0">
                  <a:moveTo>
                    <a:pt x="3529" y="0"/>
                  </a:moveTo>
                  <a:lnTo>
                    <a:pt x="0" y="3529"/>
                  </a:lnTo>
                  <a:lnTo>
                    <a:pt x="3529" y="7089"/>
                  </a:lnTo>
                  <a:cubicBezTo>
                    <a:pt x="3592" y="6963"/>
                    <a:pt x="3623" y="6805"/>
                    <a:pt x="3623" y="6648"/>
                  </a:cubicBezTo>
                  <a:lnTo>
                    <a:pt x="3623" y="504"/>
                  </a:lnTo>
                  <a:cubicBezTo>
                    <a:pt x="3592" y="284"/>
                    <a:pt x="3560" y="126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887C4753-C29D-D742-ADAC-50DBFBC0DCB5}"/>
              </a:ext>
            </a:extLst>
          </p:cNvPr>
          <p:cNvSpPr txBox="1"/>
          <p:nvPr/>
        </p:nvSpPr>
        <p:spPr>
          <a:xfrm>
            <a:off x="5527309" y="2601344"/>
            <a:ext cx="2411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marcosdiak@gmail.com</a:t>
            </a:r>
            <a:endParaRPr lang="es-E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grpSp>
        <p:nvGrpSpPr>
          <p:cNvPr id="17" name="Google Shape;10320;p71">
            <a:extLst>
              <a:ext uri="{FF2B5EF4-FFF2-40B4-BE49-F238E27FC236}">
                <a16:creationId xmlns:a16="http://schemas.microsoft.com/office/drawing/2014/main" id="{5D654E69-AD99-504C-A3E8-297B8CE3A033}"/>
              </a:ext>
            </a:extLst>
          </p:cNvPr>
          <p:cNvGrpSpPr/>
          <p:nvPr/>
        </p:nvGrpSpPr>
        <p:grpSpPr>
          <a:xfrm>
            <a:off x="4948984" y="3354527"/>
            <a:ext cx="511126" cy="436651"/>
            <a:chOff x="1379798" y="1723250"/>
            <a:chExt cx="397887" cy="397887"/>
          </a:xfrm>
          <a:solidFill>
            <a:schemeClr val="tx1"/>
          </a:solidFill>
        </p:grpSpPr>
        <p:sp>
          <p:nvSpPr>
            <p:cNvPr id="18" name="Google Shape;10321;p71">
              <a:extLst>
                <a:ext uri="{FF2B5EF4-FFF2-40B4-BE49-F238E27FC236}">
                  <a16:creationId xmlns:a16="http://schemas.microsoft.com/office/drawing/2014/main" id="{95A671EE-632B-1E4D-BA3B-0563B4EA69D0}"/>
                </a:ext>
              </a:extLst>
            </p:cNvPr>
            <p:cNvSpPr/>
            <p:nvPr/>
          </p:nvSpPr>
          <p:spPr>
            <a:xfrm>
              <a:off x="1462169" y="1793977"/>
              <a:ext cx="23354" cy="23312"/>
            </a:xfrm>
            <a:custGeom>
              <a:avLst/>
              <a:gdLst/>
              <a:ahLst/>
              <a:cxnLst/>
              <a:rect l="l" t="t" r="r" b="b"/>
              <a:pathLst>
                <a:path w="1119" h="1117" extrusionOk="0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0322;p71">
              <a:hlinkClick r:id="rId5"/>
              <a:extLst>
                <a:ext uri="{FF2B5EF4-FFF2-40B4-BE49-F238E27FC236}">
                  <a16:creationId xmlns:a16="http://schemas.microsoft.com/office/drawing/2014/main" id="{B3836E1F-106A-4241-A229-8ED8D053F78F}"/>
                </a:ext>
              </a:extLst>
            </p:cNvPr>
            <p:cNvSpPr/>
            <p:nvPr/>
          </p:nvSpPr>
          <p:spPr>
            <a:xfrm>
              <a:off x="1379798" y="1723250"/>
              <a:ext cx="397887" cy="397887"/>
            </a:xfrm>
            <a:custGeom>
              <a:avLst/>
              <a:gdLst/>
              <a:ahLst/>
              <a:cxnLst/>
              <a:rect l="l" t="t" r="r" b="b"/>
              <a:pathLst>
                <a:path w="19065" h="19065" extrusionOk="0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0323;p71">
              <a:extLst>
                <a:ext uri="{FF2B5EF4-FFF2-40B4-BE49-F238E27FC236}">
                  <a16:creationId xmlns:a16="http://schemas.microsoft.com/office/drawing/2014/main" id="{9F4C5EBA-B2D9-0A40-89BA-9CEE6BA58605}"/>
                </a:ext>
              </a:extLst>
            </p:cNvPr>
            <p:cNvSpPr/>
            <p:nvPr/>
          </p:nvSpPr>
          <p:spPr>
            <a:xfrm>
              <a:off x="1555413" y="1886846"/>
              <a:ext cx="139912" cy="163558"/>
            </a:xfrm>
            <a:custGeom>
              <a:avLst/>
              <a:gdLst/>
              <a:ahLst/>
              <a:cxnLst/>
              <a:rect l="l" t="t" r="r" b="b"/>
              <a:pathLst>
                <a:path w="6704" h="7837" extrusionOk="0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0324;p71">
              <a:extLst>
                <a:ext uri="{FF2B5EF4-FFF2-40B4-BE49-F238E27FC236}">
                  <a16:creationId xmlns:a16="http://schemas.microsoft.com/office/drawing/2014/main" id="{BA1144C8-FFF4-F249-84E9-2A36A8BC7C23}"/>
                </a:ext>
              </a:extLst>
            </p:cNvPr>
            <p:cNvSpPr/>
            <p:nvPr/>
          </p:nvSpPr>
          <p:spPr>
            <a:xfrm>
              <a:off x="1462169" y="1887200"/>
              <a:ext cx="23354" cy="163203"/>
            </a:xfrm>
            <a:custGeom>
              <a:avLst/>
              <a:gdLst/>
              <a:ahLst/>
              <a:cxnLst/>
              <a:rect l="l" t="t" r="r" b="b"/>
              <a:pathLst>
                <a:path w="1119" h="7820" extrusionOk="0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" name="CuadroTexto 21">
            <a:extLst>
              <a:ext uri="{FF2B5EF4-FFF2-40B4-BE49-F238E27FC236}">
                <a16:creationId xmlns:a16="http://schemas.microsoft.com/office/drawing/2014/main" id="{87BD0D40-71C8-AF40-816A-2CAF30A674BD}"/>
              </a:ext>
            </a:extLst>
          </p:cNvPr>
          <p:cNvSpPr txBox="1"/>
          <p:nvPr/>
        </p:nvSpPr>
        <p:spPr>
          <a:xfrm>
            <a:off x="5519033" y="3471272"/>
            <a:ext cx="22541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/ </a:t>
            </a:r>
            <a:r>
              <a:rPr lang="es-ES" dirty="0" err="1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marcosdiak</a:t>
            </a:r>
            <a:endParaRPr lang="es-ES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1118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oogle Shape;4686;p59">
            <a:extLst>
              <a:ext uri="{FF2B5EF4-FFF2-40B4-BE49-F238E27FC236}">
                <a16:creationId xmlns:a16="http://schemas.microsoft.com/office/drawing/2014/main" id="{CD5BBE9C-34D0-8D4B-B0EA-943C52A20F7D}"/>
              </a:ext>
            </a:extLst>
          </p:cNvPr>
          <p:cNvGrpSpPr/>
          <p:nvPr/>
        </p:nvGrpSpPr>
        <p:grpSpPr>
          <a:xfrm>
            <a:off x="477174" y="1031157"/>
            <a:ext cx="8198995" cy="3067199"/>
            <a:chOff x="3358415" y="3538947"/>
            <a:chExt cx="2363245" cy="669419"/>
          </a:xfrm>
        </p:grpSpPr>
        <p:grpSp>
          <p:nvGrpSpPr>
            <p:cNvPr id="92" name="Google Shape;4687;p59">
              <a:extLst>
                <a:ext uri="{FF2B5EF4-FFF2-40B4-BE49-F238E27FC236}">
                  <a16:creationId xmlns:a16="http://schemas.microsoft.com/office/drawing/2014/main" id="{46ECF6CC-1AC9-3A45-BE0F-6879A9D3F433}"/>
                </a:ext>
              </a:extLst>
            </p:cNvPr>
            <p:cNvGrpSpPr/>
            <p:nvPr/>
          </p:nvGrpSpPr>
          <p:grpSpPr>
            <a:xfrm>
              <a:off x="3358415" y="3538947"/>
              <a:ext cx="441300" cy="669419"/>
              <a:chOff x="3358415" y="3538947"/>
              <a:chExt cx="441300" cy="669419"/>
            </a:xfrm>
          </p:grpSpPr>
          <p:sp>
            <p:nvSpPr>
              <p:cNvPr id="122" name="Google Shape;4689;p59">
                <a:extLst>
                  <a:ext uri="{FF2B5EF4-FFF2-40B4-BE49-F238E27FC236}">
                    <a16:creationId xmlns:a16="http://schemas.microsoft.com/office/drawing/2014/main" id="{E5AEE429-6888-8345-B36B-9E3E1D030067}"/>
                  </a:ext>
                </a:extLst>
              </p:cNvPr>
              <p:cNvSpPr/>
              <p:nvPr/>
            </p:nvSpPr>
            <p:spPr>
              <a:xfrm>
                <a:off x="3358415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Enfermedades del sistema respiratorio</a:t>
                </a:r>
                <a:endParaRPr sz="1200" dirty="0"/>
              </a:p>
            </p:txBody>
          </p:sp>
          <p:sp>
            <p:nvSpPr>
              <p:cNvPr id="123" name="Google Shape;4690;p59">
                <a:extLst>
                  <a:ext uri="{FF2B5EF4-FFF2-40B4-BE49-F238E27FC236}">
                    <a16:creationId xmlns:a16="http://schemas.microsoft.com/office/drawing/2014/main" id="{514B03F3-D38D-C34E-BECC-48E4A7201A54}"/>
                  </a:ext>
                </a:extLst>
              </p:cNvPr>
              <p:cNvSpPr/>
              <p:nvPr/>
            </p:nvSpPr>
            <p:spPr>
              <a:xfrm>
                <a:off x="3358415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Enfermedades del sistema osteomuscular</a:t>
                </a:r>
                <a:endParaRPr sz="1200" dirty="0"/>
              </a:p>
            </p:txBody>
          </p:sp>
          <p:sp>
            <p:nvSpPr>
              <p:cNvPr id="124" name="Google Shape;4691;p59">
                <a:extLst>
                  <a:ext uri="{FF2B5EF4-FFF2-40B4-BE49-F238E27FC236}">
                    <a16:creationId xmlns:a16="http://schemas.microsoft.com/office/drawing/2014/main" id="{D0BA7F2E-1432-6B4F-AF23-DD385D65DB08}"/>
                  </a:ext>
                </a:extLst>
              </p:cNvPr>
              <p:cNvSpPr/>
              <p:nvPr/>
            </p:nvSpPr>
            <p:spPr>
              <a:xfrm>
                <a:off x="3358415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Enfermedades del sistema genitourinario</a:t>
                </a:r>
                <a:endParaRPr sz="1200" dirty="0"/>
              </a:p>
            </p:txBody>
          </p:sp>
          <p:sp>
            <p:nvSpPr>
              <p:cNvPr id="125" name="Google Shape;4692;p59">
                <a:extLst>
                  <a:ext uri="{FF2B5EF4-FFF2-40B4-BE49-F238E27FC236}">
                    <a16:creationId xmlns:a16="http://schemas.microsoft.com/office/drawing/2014/main" id="{2354989B-C7FB-DF42-ACDF-EE9542591D13}"/>
                  </a:ext>
                </a:extLst>
              </p:cNvPr>
              <p:cNvSpPr/>
              <p:nvPr/>
            </p:nvSpPr>
            <p:spPr>
              <a:xfrm>
                <a:off x="3358415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Anomalías congénitas</a:t>
                </a:r>
                <a:endParaRPr sz="1200" dirty="0"/>
              </a:p>
            </p:txBody>
          </p:sp>
        </p:grpSp>
        <p:grpSp>
          <p:nvGrpSpPr>
            <p:cNvPr id="93" name="Google Shape;4694;p59">
              <a:extLst>
                <a:ext uri="{FF2B5EF4-FFF2-40B4-BE49-F238E27FC236}">
                  <a16:creationId xmlns:a16="http://schemas.microsoft.com/office/drawing/2014/main" id="{D16D3FF5-9407-3A44-BE39-24B24A416DB3}"/>
                </a:ext>
              </a:extLst>
            </p:cNvPr>
            <p:cNvGrpSpPr/>
            <p:nvPr/>
          </p:nvGrpSpPr>
          <p:grpSpPr>
            <a:xfrm>
              <a:off x="3838901" y="3538947"/>
              <a:ext cx="441300" cy="669419"/>
              <a:chOff x="3838901" y="3538947"/>
              <a:chExt cx="441300" cy="669419"/>
            </a:xfrm>
          </p:grpSpPr>
          <p:sp>
            <p:nvSpPr>
              <p:cNvPr id="116" name="Google Shape;4696;p59">
                <a:extLst>
                  <a:ext uri="{FF2B5EF4-FFF2-40B4-BE49-F238E27FC236}">
                    <a16:creationId xmlns:a16="http://schemas.microsoft.com/office/drawing/2014/main" id="{E7A12B0E-930E-5A42-A758-65C295805758}"/>
                  </a:ext>
                </a:extLst>
              </p:cNvPr>
              <p:cNvSpPr/>
              <p:nvPr/>
            </p:nvSpPr>
            <p:spPr>
              <a:xfrm>
                <a:off x="3838901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Enfermedades endocrinas</a:t>
                </a:r>
                <a:endParaRPr sz="1200" dirty="0"/>
              </a:p>
            </p:txBody>
          </p:sp>
          <p:sp>
            <p:nvSpPr>
              <p:cNvPr id="117" name="Google Shape;4697;p59">
                <a:extLst>
                  <a:ext uri="{FF2B5EF4-FFF2-40B4-BE49-F238E27FC236}">
                    <a16:creationId xmlns:a16="http://schemas.microsoft.com/office/drawing/2014/main" id="{59CFACC3-AFE3-6A4C-9120-6A0F647EABEC}"/>
                  </a:ext>
                </a:extLst>
              </p:cNvPr>
              <p:cNvSpPr/>
              <p:nvPr/>
            </p:nvSpPr>
            <p:spPr>
              <a:xfrm>
                <a:off x="3838901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Enfermedades infecciosas y parasitarias</a:t>
                </a:r>
                <a:endParaRPr sz="1200" dirty="0"/>
              </a:p>
            </p:txBody>
          </p:sp>
          <p:sp>
            <p:nvSpPr>
              <p:cNvPr id="118" name="Google Shape;4698;p59">
                <a:extLst>
                  <a:ext uri="{FF2B5EF4-FFF2-40B4-BE49-F238E27FC236}">
                    <a16:creationId xmlns:a16="http://schemas.microsoft.com/office/drawing/2014/main" id="{ADC7989D-9CA7-7A49-9847-4E4929B56F3F}"/>
                  </a:ext>
                </a:extLst>
              </p:cNvPr>
              <p:cNvSpPr/>
              <p:nvPr/>
            </p:nvSpPr>
            <p:spPr>
              <a:xfrm>
                <a:off x="3838901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Enfermedades de la sangre</a:t>
                </a:r>
                <a:endParaRPr sz="1200" dirty="0"/>
              </a:p>
            </p:txBody>
          </p:sp>
          <p:sp>
            <p:nvSpPr>
              <p:cNvPr id="119" name="Google Shape;4699;p59">
                <a:extLst>
                  <a:ext uri="{FF2B5EF4-FFF2-40B4-BE49-F238E27FC236}">
                    <a16:creationId xmlns:a16="http://schemas.microsoft.com/office/drawing/2014/main" id="{825D251C-9C65-E64E-905A-CC8EE0806874}"/>
                  </a:ext>
                </a:extLst>
              </p:cNvPr>
              <p:cNvSpPr/>
              <p:nvPr/>
            </p:nvSpPr>
            <p:spPr>
              <a:xfrm>
                <a:off x="3838901" y="407186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Síntomas no clasificados</a:t>
                </a:r>
                <a:endParaRPr sz="1200" dirty="0"/>
              </a:p>
            </p:txBody>
          </p:sp>
        </p:grpSp>
        <p:grpSp>
          <p:nvGrpSpPr>
            <p:cNvPr id="94" name="Google Shape;4701;p59">
              <a:extLst>
                <a:ext uri="{FF2B5EF4-FFF2-40B4-BE49-F238E27FC236}">
                  <a16:creationId xmlns:a16="http://schemas.microsoft.com/office/drawing/2014/main" id="{5C16AF46-17D0-164D-A659-BB7E21268FC0}"/>
                </a:ext>
              </a:extLst>
            </p:cNvPr>
            <p:cNvGrpSpPr/>
            <p:nvPr/>
          </p:nvGrpSpPr>
          <p:grpSpPr>
            <a:xfrm>
              <a:off x="4319387" y="3538947"/>
              <a:ext cx="441300" cy="491789"/>
              <a:chOff x="4319387" y="3538947"/>
              <a:chExt cx="441300" cy="491789"/>
            </a:xfrm>
          </p:grpSpPr>
          <p:sp>
            <p:nvSpPr>
              <p:cNvPr id="110" name="Google Shape;4703;p59">
                <a:extLst>
                  <a:ext uri="{FF2B5EF4-FFF2-40B4-BE49-F238E27FC236}">
                    <a16:creationId xmlns:a16="http://schemas.microsoft.com/office/drawing/2014/main" id="{32C161E1-10F0-5E45-B893-100C5753BA0C}"/>
                  </a:ext>
                </a:extLst>
              </p:cNvPr>
              <p:cNvSpPr/>
              <p:nvPr/>
            </p:nvSpPr>
            <p:spPr>
              <a:xfrm>
                <a:off x="4319387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Enfermedades del sistema digestivo</a:t>
                </a:r>
                <a:endParaRPr sz="1200" dirty="0"/>
              </a:p>
            </p:txBody>
          </p:sp>
          <p:sp>
            <p:nvSpPr>
              <p:cNvPr id="111" name="Google Shape;4704;p59">
                <a:extLst>
                  <a:ext uri="{FF2B5EF4-FFF2-40B4-BE49-F238E27FC236}">
                    <a16:creationId xmlns:a16="http://schemas.microsoft.com/office/drawing/2014/main" id="{CB05EBAD-5E5C-AF45-BBBF-24759420BB0F}"/>
                  </a:ext>
                </a:extLst>
              </p:cNvPr>
              <p:cNvSpPr/>
              <p:nvPr/>
            </p:nvSpPr>
            <p:spPr>
              <a:xfrm>
                <a:off x="4319387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Trastornos mentales y del comportamiento</a:t>
                </a:r>
                <a:endParaRPr sz="1200" dirty="0"/>
              </a:p>
            </p:txBody>
          </p:sp>
          <p:sp>
            <p:nvSpPr>
              <p:cNvPr id="112" name="Google Shape;4705;p59">
                <a:extLst>
                  <a:ext uri="{FF2B5EF4-FFF2-40B4-BE49-F238E27FC236}">
                    <a16:creationId xmlns:a16="http://schemas.microsoft.com/office/drawing/2014/main" id="{4B56608F-DEB2-924E-8997-29D4BB063D58}"/>
                  </a:ext>
                </a:extLst>
              </p:cNvPr>
              <p:cNvSpPr/>
              <p:nvPr/>
            </p:nvSpPr>
            <p:spPr>
              <a:xfrm>
                <a:off x="4319387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Enfermedades de la piel</a:t>
                </a:r>
                <a:endParaRPr sz="1200" dirty="0"/>
              </a:p>
            </p:txBody>
          </p:sp>
        </p:grpSp>
        <p:grpSp>
          <p:nvGrpSpPr>
            <p:cNvPr id="95" name="Google Shape;4708;p59">
              <a:extLst>
                <a:ext uri="{FF2B5EF4-FFF2-40B4-BE49-F238E27FC236}">
                  <a16:creationId xmlns:a16="http://schemas.microsoft.com/office/drawing/2014/main" id="{9C92CE4A-FD04-F34E-ADC8-758B1EC87ADF}"/>
                </a:ext>
              </a:extLst>
            </p:cNvPr>
            <p:cNvGrpSpPr/>
            <p:nvPr/>
          </p:nvGrpSpPr>
          <p:grpSpPr>
            <a:xfrm>
              <a:off x="4799873" y="3538947"/>
              <a:ext cx="441300" cy="491789"/>
              <a:chOff x="4799873" y="3538947"/>
              <a:chExt cx="441300" cy="491789"/>
            </a:xfrm>
          </p:grpSpPr>
          <p:sp>
            <p:nvSpPr>
              <p:cNvPr id="104" name="Google Shape;4710;p59">
                <a:extLst>
                  <a:ext uri="{FF2B5EF4-FFF2-40B4-BE49-F238E27FC236}">
                    <a16:creationId xmlns:a16="http://schemas.microsoft.com/office/drawing/2014/main" id="{B948CBD0-D148-8046-A3EA-12078E08F87A}"/>
                  </a:ext>
                </a:extLst>
              </p:cNvPr>
              <p:cNvSpPr/>
              <p:nvPr/>
            </p:nvSpPr>
            <p:spPr>
              <a:xfrm>
                <a:off x="4799873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Enfermedades del sistema circulatorio</a:t>
                </a:r>
                <a:endParaRPr sz="1200" dirty="0"/>
              </a:p>
            </p:txBody>
          </p:sp>
          <p:sp>
            <p:nvSpPr>
              <p:cNvPr id="105" name="Google Shape;4711;p59">
                <a:extLst>
                  <a:ext uri="{FF2B5EF4-FFF2-40B4-BE49-F238E27FC236}">
                    <a16:creationId xmlns:a16="http://schemas.microsoft.com/office/drawing/2014/main" id="{EA439310-777E-9F4A-8A64-C1437D943714}"/>
                  </a:ext>
                </a:extLst>
              </p:cNvPr>
              <p:cNvSpPr/>
              <p:nvPr/>
            </p:nvSpPr>
            <p:spPr>
              <a:xfrm>
                <a:off x="4799873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Tumores</a:t>
                </a:r>
                <a:endParaRPr sz="1200" dirty="0"/>
              </a:p>
            </p:txBody>
          </p:sp>
          <p:sp>
            <p:nvSpPr>
              <p:cNvPr id="106" name="Google Shape;4712;p59">
                <a:extLst>
                  <a:ext uri="{FF2B5EF4-FFF2-40B4-BE49-F238E27FC236}">
                    <a16:creationId xmlns:a16="http://schemas.microsoft.com/office/drawing/2014/main" id="{11AA57FF-6849-984B-86FC-9031EA9FBB1D}"/>
                  </a:ext>
                </a:extLst>
              </p:cNvPr>
              <p:cNvSpPr/>
              <p:nvPr/>
            </p:nvSpPr>
            <p:spPr>
              <a:xfrm>
                <a:off x="4799873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Afecciones periodo perinatal</a:t>
                </a:r>
                <a:endParaRPr sz="1200" dirty="0"/>
              </a:p>
            </p:txBody>
          </p:sp>
        </p:grpSp>
        <p:grpSp>
          <p:nvGrpSpPr>
            <p:cNvPr id="96" name="Google Shape;4715;p59">
              <a:extLst>
                <a:ext uri="{FF2B5EF4-FFF2-40B4-BE49-F238E27FC236}">
                  <a16:creationId xmlns:a16="http://schemas.microsoft.com/office/drawing/2014/main" id="{005E1280-7F89-BE45-B404-6CC5ACCD2555}"/>
                </a:ext>
              </a:extLst>
            </p:cNvPr>
            <p:cNvGrpSpPr/>
            <p:nvPr/>
          </p:nvGrpSpPr>
          <p:grpSpPr>
            <a:xfrm>
              <a:off x="5280360" y="3538947"/>
              <a:ext cx="441300" cy="491789"/>
              <a:chOff x="5280360" y="3538947"/>
              <a:chExt cx="441300" cy="491789"/>
            </a:xfrm>
          </p:grpSpPr>
          <p:sp>
            <p:nvSpPr>
              <p:cNvPr id="98" name="Google Shape;4717;p59">
                <a:extLst>
                  <a:ext uri="{FF2B5EF4-FFF2-40B4-BE49-F238E27FC236}">
                    <a16:creationId xmlns:a16="http://schemas.microsoft.com/office/drawing/2014/main" id="{66CBDD57-B935-284A-82A2-C5E34159D451}"/>
                  </a:ext>
                </a:extLst>
              </p:cNvPr>
              <p:cNvSpPr/>
              <p:nvPr/>
            </p:nvSpPr>
            <p:spPr>
              <a:xfrm>
                <a:off x="5280360" y="3538947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Enfermedades del sistema nervioso</a:t>
                </a:r>
                <a:endParaRPr sz="1200" dirty="0"/>
              </a:p>
            </p:txBody>
          </p:sp>
          <p:sp>
            <p:nvSpPr>
              <p:cNvPr id="99" name="Google Shape;4718;p59">
                <a:extLst>
                  <a:ext uri="{FF2B5EF4-FFF2-40B4-BE49-F238E27FC236}">
                    <a16:creationId xmlns:a16="http://schemas.microsoft.com/office/drawing/2014/main" id="{39C4ECE3-DC95-4648-9294-7A8B65A65A5E}"/>
                  </a:ext>
                </a:extLst>
              </p:cNvPr>
              <p:cNvSpPr/>
              <p:nvPr/>
            </p:nvSpPr>
            <p:spPr>
              <a:xfrm>
                <a:off x="5280360" y="3716591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Causas externas</a:t>
                </a:r>
                <a:endParaRPr sz="1200" dirty="0"/>
              </a:p>
            </p:txBody>
          </p:sp>
          <p:sp>
            <p:nvSpPr>
              <p:cNvPr id="100" name="Google Shape;4719;p59">
                <a:extLst>
                  <a:ext uri="{FF2B5EF4-FFF2-40B4-BE49-F238E27FC236}">
                    <a16:creationId xmlns:a16="http://schemas.microsoft.com/office/drawing/2014/main" id="{FC6492D7-4433-694F-A80C-2170CBA069CD}"/>
                  </a:ext>
                </a:extLst>
              </p:cNvPr>
              <p:cNvSpPr/>
              <p:nvPr/>
            </p:nvSpPr>
            <p:spPr>
              <a:xfrm>
                <a:off x="5280360" y="3894236"/>
                <a:ext cx="441300" cy="136500"/>
              </a:xfrm>
              <a:prstGeom prst="flowChartAlternateProcess">
                <a:avLst/>
              </a:pr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ES" sz="1200" dirty="0"/>
                  <a:t>Embarazo, parto y puerperio</a:t>
                </a:r>
                <a:endParaRPr sz="1200" dirty="0"/>
              </a:p>
            </p:txBody>
          </p:sp>
        </p:grpSp>
      </p:grpSp>
      <p:sp>
        <p:nvSpPr>
          <p:cNvPr id="127" name="Google Shape;430;p35">
            <a:extLst>
              <a:ext uri="{FF2B5EF4-FFF2-40B4-BE49-F238E27FC236}">
                <a16:creationId xmlns:a16="http://schemas.microsoft.com/office/drawing/2014/main" id="{F4264438-3315-B24E-ACD8-3B9FB746A29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7169" y="149371"/>
            <a:ext cx="554820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2000" dirty="0" err="1"/>
              <a:t>Causas</a:t>
            </a:r>
            <a:r>
              <a:rPr lang="en" sz="2000" dirty="0"/>
              <a:t> de </a:t>
            </a:r>
            <a:r>
              <a:rPr lang="en" sz="2000" dirty="0" err="1"/>
              <a:t>fallecimiento</a:t>
            </a:r>
            <a:r>
              <a:rPr lang="en" sz="2000" dirty="0"/>
              <a:t>  </a:t>
            </a:r>
            <a:r>
              <a:rPr lang="en" sz="2000" dirty="0">
                <a:solidFill>
                  <a:schemeClr val="dk1"/>
                </a:solidFill>
              </a:rPr>
              <a:t>.</a:t>
            </a:r>
            <a:r>
              <a:rPr lang="en" sz="2000" dirty="0"/>
              <a:t>  </a:t>
            </a:r>
            <a:r>
              <a:rPr lang="en" sz="2000" dirty="0" err="1"/>
              <a:t>categorías</a:t>
            </a:r>
            <a:r>
              <a:rPr lang="en" sz="2000" dirty="0"/>
              <a:t> </a:t>
            </a:r>
            <a:endParaRPr sz="20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42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"/>
          <p:cNvSpPr txBox="1">
            <a:spLocks noGrp="1"/>
          </p:cNvSpPr>
          <p:nvPr>
            <p:ph type="title"/>
          </p:nvPr>
        </p:nvSpPr>
        <p:spPr>
          <a:xfrm>
            <a:off x="672350" y="436450"/>
            <a:ext cx="474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Contenidos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298" name="Google Shape;298;p29"/>
          <p:cNvSpPr txBox="1">
            <a:spLocks noGrp="1"/>
          </p:cNvSpPr>
          <p:nvPr>
            <p:ph type="title" idx="2"/>
          </p:nvPr>
        </p:nvSpPr>
        <p:spPr>
          <a:xfrm>
            <a:off x="1205625" y="1941115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Causas</a:t>
            </a:r>
            <a:r>
              <a:rPr lang="en" dirty="0"/>
              <a:t> de </a:t>
            </a:r>
            <a:r>
              <a:rPr lang="en" dirty="0" err="1"/>
              <a:t>fallecimiento</a:t>
            </a:r>
            <a:endParaRPr dirty="0"/>
          </a:p>
        </p:txBody>
      </p:sp>
      <p:sp>
        <p:nvSpPr>
          <p:cNvPr id="300" name="Google Shape;300;p29"/>
          <p:cNvSpPr txBox="1">
            <a:spLocks noGrp="1"/>
          </p:cNvSpPr>
          <p:nvPr>
            <p:ph type="title" idx="3"/>
          </p:nvPr>
        </p:nvSpPr>
        <p:spPr>
          <a:xfrm>
            <a:off x="3601350" y="1951748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Fallecimientos</a:t>
            </a:r>
            <a:r>
              <a:rPr lang="en" dirty="0"/>
              <a:t> a </a:t>
            </a:r>
            <a:r>
              <a:rPr lang="en" dirty="0" err="1"/>
              <a:t>nivel</a:t>
            </a:r>
            <a:r>
              <a:rPr lang="en" dirty="0"/>
              <a:t> </a:t>
            </a:r>
            <a:r>
              <a:rPr lang="en" dirty="0" err="1"/>
              <a:t>geográfico</a:t>
            </a:r>
            <a:endParaRPr dirty="0"/>
          </a:p>
        </p:txBody>
      </p:sp>
      <p:sp>
        <p:nvSpPr>
          <p:cNvPr id="302" name="Google Shape;302;p29"/>
          <p:cNvSpPr txBox="1">
            <a:spLocks noGrp="1"/>
          </p:cNvSpPr>
          <p:nvPr>
            <p:ph type="title" idx="5"/>
          </p:nvPr>
        </p:nvSpPr>
        <p:spPr>
          <a:xfrm>
            <a:off x="5997075" y="1973011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Relaciones</a:t>
            </a:r>
            <a:r>
              <a:rPr lang="en" dirty="0"/>
              <a:t> con </a:t>
            </a:r>
            <a:r>
              <a:rPr lang="en" dirty="0" err="1"/>
              <a:t>otras</a:t>
            </a:r>
            <a:r>
              <a:rPr lang="en" dirty="0"/>
              <a:t> variables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 idx="7"/>
          </p:nvPr>
        </p:nvSpPr>
        <p:spPr>
          <a:xfrm>
            <a:off x="2403487" y="3725973"/>
            <a:ext cx="2072819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Comparativa</a:t>
            </a:r>
            <a:r>
              <a:rPr lang="en" dirty="0"/>
              <a:t> entre </a:t>
            </a:r>
            <a:r>
              <a:rPr lang="en" dirty="0" err="1"/>
              <a:t>rentas</a:t>
            </a:r>
            <a:r>
              <a:rPr lang="en" dirty="0"/>
              <a:t> per </a:t>
            </a:r>
            <a:r>
              <a:rPr lang="en" dirty="0" err="1"/>
              <a:t>cápita</a:t>
            </a:r>
            <a:endParaRPr dirty="0"/>
          </a:p>
        </p:txBody>
      </p:sp>
      <p:sp>
        <p:nvSpPr>
          <p:cNvPr id="306" name="Google Shape;306;p29"/>
          <p:cNvSpPr txBox="1">
            <a:spLocks noGrp="1"/>
          </p:cNvSpPr>
          <p:nvPr>
            <p:ph type="title" idx="9"/>
          </p:nvPr>
        </p:nvSpPr>
        <p:spPr>
          <a:xfrm>
            <a:off x="4799213" y="3630276"/>
            <a:ext cx="1941300" cy="52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Conclusiones</a:t>
            </a:r>
            <a:endParaRPr dirty="0"/>
          </a:p>
        </p:txBody>
      </p:sp>
      <p:sp>
        <p:nvSpPr>
          <p:cNvPr id="308" name="Google Shape;308;p29"/>
          <p:cNvSpPr txBox="1">
            <a:spLocks noGrp="1"/>
          </p:cNvSpPr>
          <p:nvPr>
            <p:ph type="title" idx="14"/>
          </p:nvPr>
        </p:nvSpPr>
        <p:spPr>
          <a:xfrm>
            <a:off x="127597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09" name="Google Shape;309;p29"/>
          <p:cNvSpPr txBox="1">
            <a:spLocks noGrp="1"/>
          </p:cNvSpPr>
          <p:nvPr>
            <p:ph type="title" idx="15"/>
          </p:nvPr>
        </p:nvSpPr>
        <p:spPr>
          <a:xfrm>
            <a:off x="3671700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0" name="Google Shape;310;p29"/>
          <p:cNvSpPr txBox="1">
            <a:spLocks noGrp="1"/>
          </p:cNvSpPr>
          <p:nvPr>
            <p:ph type="title" idx="16"/>
          </p:nvPr>
        </p:nvSpPr>
        <p:spPr>
          <a:xfrm>
            <a:off x="6067425" y="123985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1" name="Google Shape;311;p29"/>
          <p:cNvSpPr txBox="1">
            <a:spLocks noGrp="1"/>
          </p:cNvSpPr>
          <p:nvPr>
            <p:ph type="title" idx="17"/>
          </p:nvPr>
        </p:nvSpPr>
        <p:spPr>
          <a:xfrm>
            <a:off x="2473850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  <p:sp>
        <p:nvSpPr>
          <p:cNvPr id="312" name="Google Shape;312;p29"/>
          <p:cNvSpPr txBox="1">
            <a:spLocks noGrp="1"/>
          </p:cNvSpPr>
          <p:nvPr>
            <p:ph type="title" idx="18"/>
          </p:nvPr>
        </p:nvSpPr>
        <p:spPr>
          <a:xfrm>
            <a:off x="4869575" y="3034500"/>
            <a:ext cx="1800600" cy="69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r>
              <a:rPr lang="en" dirty="0">
                <a:solidFill>
                  <a:srgbClr val="E17C78"/>
                </a:solidFill>
              </a:rPr>
              <a:t>.</a:t>
            </a:r>
            <a:endParaRPr dirty="0">
              <a:solidFill>
                <a:srgbClr val="E17C78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2"/>
          <p:cNvSpPr txBox="1">
            <a:spLocks noGrp="1"/>
          </p:cNvSpPr>
          <p:nvPr>
            <p:ph type="title"/>
          </p:nvPr>
        </p:nvSpPr>
        <p:spPr>
          <a:xfrm>
            <a:off x="5803450" y="2817838"/>
            <a:ext cx="3074736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Causas</a:t>
            </a:r>
            <a:r>
              <a:rPr lang="en" dirty="0"/>
              <a:t> de </a:t>
            </a:r>
            <a:r>
              <a:rPr lang="en" dirty="0" err="1"/>
              <a:t>fallecimiento</a:t>
            </a:r>
            <a:endParaRPr dirty="0"/>
          </a:p>
        </p:txBody>
      </p:sp>
      <p:sp>
        <p:nvSpPr>
          <p:cNvPr id="366" name="Google Shape;366;p32"/>
          <p:cNvSpPr txBox="1">
            <a:spLocks noGrp="1"/>
          </p:cNvSpPr>
          <p:nvPr>
            <p:ph type="title" idx="2"/>
          </p:nvPr>
        </p:nvSpPr>
        <p:spPr>
          <a:xfrm>
            <a:off x="821450" y="588438"/>
            <a:ext cx="3062400" cy="114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r>
              <a:rPr lang="en" dirty="0">
                <a:solidFill>
                  <a:srgbClr val="FB9D9A"/>
                </a:solidFill>
              </a:rPr>
              <a:t>.</a:t>
            </a:r>
            <a:endParaRPr dirty="0">
              <a:solidFill>
                <a:srgbClr val="FB9D9A"/>
              </a:solidFill>
            </a:endParaRPr>
          </a:p>
        </p:txBody>
      </p:sp>
      <p:sp>
        <p:nvSpPr>
          <p:cNvPr id="367" name="Google Shape;367;p32"/>
          <p:cNvSpPr txBox="1">
            <a:spLocks noGrp="1"/>
          </p:cNvSpPr>
          <p:nvPr>
            <p:ph type="subTitle" idx="1"/>
          </p:nvPr>
        </p:nvSpPr>
        <p:spPr>
          <a:xfrm>
            <a:off x="5803450" y="3762463"/>
            <a:ext cx="24591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Datos</a:t>
            </a:r>
            <a:r>
              <a:rPr lang="en" dirty="0"/>
              <a:t> </a:t>
            </a:r>
            <a:r>
              <a:rPr lang="en" dirty="0" err="1"/>
              <a:t>absolutos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70FD29-8D3C-8043-9312-89F47109F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16" y="99680"/>
            <a:ext cx="8360225" cy="49441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6EF479A3-00AB-F649-A376-C84A9C923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A908F78-2327-EA4B-8F5E-A1A9F6FF4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A73204-6ACC-1C48-892D-801ABE6AC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D451AC4-0BC5-2C40-8EB4-8814250CC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95" y="141316"/>
            <a:ext cx="8738809" cy="48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2210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F12FAD4-1526-EF46-9049-56FE8E36A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09" y="0"/>
            <a:ext cx="65599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505691"/>
      </p:ext>
    </p:extLst>
  </p:cSld>
  <p:clrMapOvr>
    <a:masterClrMapping/>
  </p:clrMapOvr>
</p:sld>
</file>

<file path=ppt/theme/theme1.xml><?xml version="1.0" encoding="utf-8"?>
<a:theme xmlns:a="http://schemas.openxmlformats.org/drawingml/2006/main" name="Clinical Case in Neurolog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B9D9A"/>
      </a:accent1>
      <a:accent2>
        <a:srgbClr val="E17C78"/>
      </a:accent2>
      <a:accent3>
        <a:srgbClr val="CF6965"/>
      </a:accent3>
      <a:accent4>
        <a:srgbClr val="E7E7E7"/>
      </a:accent4>
      <a:accent5>
        <a:srgbClr val="B7B7B7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2073</TotalTime>
  <Words>699</Words>
  <Application>Microsoft Macintosh PowerPoint</Application>
  <PresentationFormat>Presentación en pantalla (16:9)</PresentationFormat>
  <Paragraphs>190</Paragraphs>
  <Slides>33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38" baseType="lpstr">
      <vt:lpstr>Fira Sans Condensed</vt:lpstr>
      <vt:lpstr>Fira Sans Condensed ExtraBold</vt:lpstr>
      <vt:lpstr>Arial Unicode MS</vt:lpstr>
      <vt:lpstr>Arial</vt:lpstr>
      <vt:lpstr>Clinical Case in Neurology by Slidesgo</vt:lpstr>
      <vt:lpstr>Defunciones y enfermedades</vt:lpstr>
      <vt:lpstr>Presentación de PowerPoint</vt:lpstr>
      <vt:lpstr>Preguntas  .  planteamiento </vt:lpstr>
      <vt:lpstr>Causas de fallecimiento  .  categorías </vt:lpstr>
      <vt:lpstr>Contenidos.</vt:lpstr>
      <vt:lpstr>Causas de fallecimiento</vt:lpstr>
      <vt:lpstr>Presentación de PowerPoint</vt:lpstr>
      <vt:lpstr>Presentación de PowerPoint</vt:lpstr>
      <vt:lpstr>Presentación de PowerPoint</vt:lpstr>
      <vt:lpstr>Fallecimientos         a nivel geográfico</vt:lpstr>
      <vt:lpstr>Decesos por comunidad autónoma I  .  total </vt:lpstr>
      <vt:lpstr>Presentación de PowerPoint</vt:lpstr>
      <vt:lpstr>Asturias</vt:lpstr>
      <vt:lpstr>Asturias</vt:lpstr>
      <vt:lpstr>Asturias</vt:lpstr>
      <vt:lpstr>Asturias</vt:lpstr>
      <vt:lpstr>Asturias</vt:lpstr>
      <vt:lpstr>Asturias</vt:lpstr>
      <vt:lpstr>Relaciones con otras variables</vt:lpstr>
      <vt:lpstr>Presentación de PowerPoint</vt:lpstr>
      <vt:lpstr>Presentación de PowerPoint</vt:lpstr>
      <vt:lpstr>Presentación de PowerPoint</vt:lpstr>
      <vt:lpstr>Presentación de PowerPoint</vt:lpstr>
      <vt:lpstr>Comparativa rentas altas y bajas</vt:lpstr>
      <vt:lpstr>Presentación de PowerPoint</vt:lpstr>
      <vt:lpstr>Presentación de PowerPoint</vt:lpstr>
      <vt:lpstr>Presentación de PowerPoint</vt:lpstr>
      <vt:lpstr>Presentación de PowerPoint</vt:lpstr>
      <vt:lpstr>Conclusiones y oportunidades</vt:lpstr>
      <vt:lpstr>Conclusiones</vt:lpstr>
      <vt:lpstr>Oportunidades</vt:lpstr>
      <vt:lpstr>Recursos</vt:lpstr>
      <vt:lpstr>Información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Clinical Case in Neurology</dc:title>
  <cp:lastModifiedBy>Microsoft Office User</cp:lastModifiedBy>
  <cp:revision>80</cp:revision>
  <dcterms:modified xsi:type="dcterms:W3CDTF">2020-11-15T12:29:54Z</dcterms:modified>
</cp:coreProperties>
</file>